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65" r:id="rId2"/>
    <p:sldId id="257" r:id="rId3"/>
    <p:sldId id="258" r:id="rId4"/>
    <p:sldId id="259" r:id="rId5"/>
    <p:sldId id="267" r:id="rId6"/>
    <p:sldId id="268" r:id="rId7"/>
    <p:sldId id="269" r:id="rId8"/>
    <p:sldId id="278" r:id="rId9"/>
    <p:sldId id="270" r:id="rId10"/>
    <p:sldId id="271" r:id="rId11"/>
    <p:sldId id="307" r:id="rId12"/>
    <p:sldId id="308" r:id="rId13"/>
    <p:sldId id="309" r:id="rId14"/>
    <p:sldId id="272" r:id="rId15"/>
    <p:sldId id="273" r:id="rId16"/>
    <p:sldId id="274" r:id="rId17"/>
    <p:sldId id="275" r:id="rId18"/>
    <p:sldId id="276" r:id="rId19"/>
    <p:sldId id="260" r:id="rId20"/>
    <p:sldId id="277" r:id="rId21"/>
    <p:sldId id="279" r:id="rId22"/>
    <p:sldId id="280" r:id="rId23"/>
    <p:sldId id="262" r:id="rId24"/>
    <p:sldId id="310" r:id="rId25"/>
    <p:sldId id="263" r:id="rId26"/>
    <p:sldId id="299" r:id="rId27"/>
    <p:sldId id="300" r:id="rId28"/>
    <p:sldId id="281" r:id="rId29"/>
    <p:sldId id="284" r:id="rId30"/>
    <p:sldId id="301" r:id="rId31"/>
    <p:sldId id="286" r:id="rId32"/>
    <p:sldId id="302" r:id="rId33"/>
    <p:sldId id="296" r:id="rId34"/>
    <p:sldId id="285" r:id="rId35"/>
    <p:sldId id="303" r:id="rId36"/>
    <p:sldId id="304" r:id="rId37"/>
    <p:sldId id="287" r:id="rId38"/>
    <p:sldId id="289" r:id="rId39"/>
    <p:sldId id="290" r:id="rId40"/>
    <p:sldId id="297" r:id="rId41"/>
    <p:sldId id="291" r:id="rId42"/>
    <p:sldId id="305" r:id="rId43"/>
    <p:sldId id="306" r:id="rId44"/>
    <p:sldId id="294" r:id="rId45"/>
    <p:sldId id="292" r:id="rId46"/>
    <p:sldId id="295" r:id="rId47"/>
    <p:sldId id="293" r:id="rId48"/>
    <p:sldId id="298" r:id="rId49"/>
    <p:sldId id="264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2187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980" autoAdjust="0"/>
  </p:normalViewPr>
  <p:slideViewPr>
    <p:cSldViewPr snapToGrid="0" snapToObjects="1">
      <p:cViewPr varScale="1">
        <p:scale>
          <a:sx n="71" d="100"/>
          <a:sy n="71" d="100"/>
        </p:scale>
        <p:origin x="-4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E8E2D5-5698-A044-BA7E-819A75BC488B}" type="datetimeFigureOut">
              <a:rPr lang="en-US" smtClean="0"/>
              <a:pPr/>
              <a:t>7/19/2017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44BDC7-DD2E-1E49-B7CE-8F6775E9A2B0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94730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Este</a:t>
            </a:r>
            <a:r>
              <a:rPr lang="en-US" baseline="0" dirty="0"/>
              <a:t> </a:t>
            </a:r>
            <a:r>
              <a:rPr lang="en-US" baseline="0" dirty="0" err="1"/>
              <a:t>modelo</a:t>
            </a:r>
            <a:r>
              <a:rPr lang="en-US" baseline="0" dirty="0"/>
              <a:t> de </a:t>
            </a:r>
            <a:r>
              <a:rPr lang="en-US" baseline="0" dirty="0" err="1"/>
              <a:t>apresentação</a:t>
            </a:r>
            <a:r>
              <a:rPr lang="en-US" baseline="0" dirty="0"/>
              <a:t> </a:t>
            </a:r>
            <a:r>
              <a:rPr lang="en-US" baseline="0" dirty="0" err="1"/>
              <a:t>Powerpoint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formato</a:t>
            </a:r>
            <a:r>
              <a:rPr lang="en-US" baseline="0" dirty="0"/>
              <a:t> 4:3 </a:t>
            </a:r>
            <a:r>
              <a:rPr lang="en-US" baseline="0" dirty="0" err="1"/>
              <a:t>faz</a:t>
            </a:r>
            <a:r>
              <a:rPr lang="en-US" baseline="0" dirty="0"/>
              <a:t> parte da </a:t>
            </a:r>
            <a:r>
              <a:rPr lang="en-US" baseline="0" dirty="0" err="1"/>
              <a:t>identidade</a:t>
            </a:r>
            <a:r>
              <a:rPr lang="en-US" baseline="0" dirty="0"/>
              <a:t> visual do </a:t>
            </a:r>
            <a:r>
              <a:rPr lang="en-US" baseline="0" dirty="0" err="1"/>
              <a:t>Governo</a:t>
            </a:r>
            <a:r>
              <a:rPr lang="en-US" baseline="0" dirty="0"/>
              <a:t> de </a:t>
            </a:r>
            <a:r>
              <a:rPr lang="en-US" baseline="0" dirty="0" err="1"/>
              <a:t>Mato</a:t>
            </a:r>
            <a:r>
              <a:rPr lang="en-US" baseline="0" dirty="0"/>
              <a:t> </a:t>
            </a:r>
            <a:r>
              <a:rPr lang="en-US" baseline="0" dirty="0" err="1"/>
              <a:t>Grosso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r>
              <a:rPr lang="en-US" baseline="0" dirty="0" err="1"/>
              <a:t>Existe</a:t>
            </a:r>
            <a:r>
              <a:rPr lang="en-US" baseline="0" dirty="0"/>
              <a:t> </a:t>
            </a:r>
            <a:r>
              <a:rPr lang="en-US" baseline="0" dirty="0" err="1"/>
              <a:t>disponível</a:t>
            </a:r>
            <a:r>
              <a:rPr lang="en-US" baseline="0" dirty="0"/>
              <a:t> </a:t>
            </a:r>
            <a:r>
              <a:rPr lang="en-US" baseline="0" dirty="0" err="1"/>
              <a:t>nos</a:t>
            </a:r>
            <a:r>
              <a:rPr lang="en-US" baseline="0" dirty="0"/>
              <a:t> </a:t>
            </a:r>
            <a:r>
              <a:rPr lang="en-US" baseline="0" dirty="0" err="1"/>
              <a:t>formatos</a:t>
            </a:r>
            <a:r>
              <a:rPr lang="en-US" baseline="0" dirty="0"/>
              <a:t> 4:3 (</a:t>
            </a:r>
            <a:r>
              <a:rPr lang="en-US" baseline="0" dirty="0" err="1"/>
              <a:t>convencional</a:t>
            </a:r>
            <a:r>
              <a:rPr lang="en-US" baseline="0" dirty="0"/>
              <a:t>) e 16:9 (widescreen)</a:t>
            </a:r>
          </a:p>
          <a:p>
            <a:endParaRPr lang="en-US" baseline="0" dirty="0"/>
          </a:p>
          <a:p>
            <a:r>
              <a:rPr lang="en-US" baseline="0" dirty="0"/>
              <a:t>As </a:t>
            </a:r>
            <a:r>
              <a:rPr lang="en-US" baseline="0" dirty="0" err="1"/>
              <a:t>imagens</a:t>
            </a:r>
            <a:r>
              <a:rPr lang="en-US" baseline="0" dirty="0"/>
              <a:t> de </a:t>
            </a:r>
            <a:r>
              <a:rPr lang="en-US" baseline="0" dirty="0" err="1"/>
              <a:t>fundo</a:t>
            </a:r>
            <a:r>
              <a:rPr lang="en-US" baseline="0" dirty="0"/>
              <a:t> </a:t>
            </a:r>
            <a:r>
              <a:rPr lang="en-US" baseline="0" dirty="0" err="1"/>
              <a:t>não</a:t>
            </a:r>
            <a:r>
              <a:rPr lang="en-US" baseline="0" dirty="0"/>
              <a:t> </a:t>
            </a:r>
            <a:r>
              <a:rPr lang="en-US" baseline="0" dirty="0" err="1"/>
              <a:t>deverão</a:t>
            </a:r>
            <a:r>
              <a:rPr lang="en-US" baseline="0" dirty="0"/>
              <a:t> </a:t>
            </a:r>
            <a:r>
              <a:rPr lang="en-US" baseline="0" dirty="0" err="1"/>
              <a:t>ser</a:t>
            </a:r>
            <a:r>
              <a:rPr lang="en-US" baseline="0" dirty="0"/>
              <a:t> </a:t>
            </a:r>
            <a:r>
              <a:rPr lang="en-US" baseline="0" dirty="0" err="1"/>
              <a:t>alteradas</a:t>
            </a:r>
            <a:r>
              <a:rPr lang="en-US" baseline="0" dirty="0"/>
              <a:t>, e </a:t>
            </a:r>
            <a:r>
              <a:rPr lang="en-US" baseline="0" dirty="0" err="1"/>
              <a:t>nas</a:t>
            </a:r>
            <a:r>
              <a:rPr lang="en-US" baseline="0" dirty="0"/>
              <a:t> </a:t>
            </a:r>
            <a:r>
              <a:rPr lang="en-US" baseline="0" dirty="0" err="1"/>
              <a:t>anotações</a:t>
            </a:r>
            <a:r>
              <a:rPr lang="en-US" baseline="0" dirty="0"/>
              <a:t> as </a:t>
            </a:r>
            <a:r>
              <a:rPr lang="en-US" baseline="0" dirty="0" err="1"/>
              <a:t>especificações</a:t>
            </a:r>
            <a:r>
              <a:rPr lang="en-US" baseline="0" dirty="0"/>
              <a:t> de </a:t>
            </a:r>
            <a:r>
              <a:rPr lang="en-US" baseline="0" dirty="0" err="1"/>
              <a:t>uso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Caso</a:t>
            </a:r>
            <a:r>
              <a:rPr lang="en-US" baseline="0" dirty="0"/>
              <a:t> </a:t>
            </a:r>
            <a:r>
              <a:rPr lang="en-US" baseline="0" dirty="0" err="1"/>
              <a:t>tenham</a:t>
            </a:r>
            <a:r>
              <a:rPr lang="en-US" baseline="0" dirty="0"/>
              <a:t> </a:t>
            </a:r>
            <a:r>
              <a:rPr lang="en-US" baseline="0" dirty="0" err="1"/>
              <a:t>alguma</a:t>
            </a:r>
            <a:r>
              <a:rPr lang="en-US" baseline="0" dirty="0"/>
              <a:t> </a:t>
            </a:r>
            <a:r>
              <a:rPr lang="en-US" baseline="0" dirty="0" err="1"/>
              <a:t>dúvida</a:t>
            </a:r>
            <a:r>
              <a:rPr lang="en-US" baseline="0" dirty="0"/>
              <a:t>, favor </a:t>
            </a:r>
            <a:r>
              <a:rPr lang="en-US" baseline="0" dirty="0" err="1"/>
              <a:t>entrar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contato</a:t>
            </a:r>
            <a:r>
              <a:rPr lang="en-US" baseline="0" dirty="0"/>
              <a:t> com o GCOM – </a:t>
            </a:r>
            <a:r>
              <a:rPr lang="en-US" baseline="0" dirty="0" err="1"/>
              <a:t>Gabinete</a:t>
            </a:r>
            <a:r>
              <a:rPr lang="en-US" baseline="0" dirty="0"/>
              <a:t> de </a:t>
            </a:r>
            <a:r>
              <a:rPr lang="en-US" baseline="0" dirty="0" err="1"/>
              <a:t>Comuncicação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r>
              <a:rPr lang="en-US" baseline="0" dirty="0"/>
              <a:t>Na </a:t>
            </a:r>
            <a:r>
              <a:rPr lang="en-US" baseline="0" dirty="0" err="1"/>
              <a:t>capa</a:t>
            </a:r>
            <a:r>
              <a:rPr lang="en-US" baseline="0" dirty="0"/>
              <a:t>, </a:t>
            </a:r>
            <a:r>
              <a:rPr lang="en-US" baseline="0" dirty="0" err="1"/>
              <a:t>temos</a:t>
            </a:r>
            <a:r>
              <a:rPr lang="en-US" baseline="0" dirty="0"/>
              <a:t> de forma </a:t>
            </a:r>
            <a:r>
              <a:rPr lang="en-US" baseline="0" dirty="0" err="1"/>
              <a:t>ilustrativa</a:t>
            </a:r>
            <a:r>
              <a:rPr lang="en-US" baseline="0" dirty="0"/>
              <a:t> o </a:t>
            </a:r>
            <a:r>
              <a:rPr lang="en-US" baseline="0" dirty="0" err="1"/>
              <a:t>título</a:t>
            </a:r>
            <a:r>
              <a:rPr lang="en-US" baseline="0" dirty="0"/>
              <a:t> da </a:t>
            </a:r>
            <a:r>
              <a:rPr lang="en-US" baseline="0" dirty="0" err="1"/>
              <a:t>apresentação</a:t>
            </a:r>
            <a:r>
              <a:rPr lang="en-US" baseline="0" dirty="0"/>
              <a:t>,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fonte</a:t>
            </a:r>
            <a:r>
              <a:rPr lang="en-US" baseline="0" dirty="0"/>
              <a:t> Calibri </a:t>
            </a:r>
            <a:r>
              <a:rPr lang="en-US" baseline="0" dirty="0" err="1"/>
              <a:t>corpo</a:t>
            </a:r>
            <a:r>
              <a:rPr lang="en-US" baseline="0" dirty="0"/>
              <a:t> 20, bold e </a:t>
            </a:r>
            <a:r>
              <a:rPr lang="en-US" baseline="0" dirty="0" err="1"/>
              <a:t>centralizada</a:t>
            </a:r>
            <a:r>
              <a:rPr lang="en-US" baseline="0" dirty="0"/>
              <a:t>. </a:t>
            </a:r>
            <a:r>
              <a:rPr lang="en-US" baseline="0" dirty="0" err="1"/>
              <a:t>Caso</a:t>
            </a:r>
            <a:r>
              <a:rPr lang="en-US" baseline="0" dirty="0"/>
              <a:t> </a:t>
            </a:r>
            <a:r>
              <a:rPr lang="en-US" baseline="0" dirty="0" err="1"/>
              <a:t>não</a:t>
            </a:r>
            <a:r>
              <a:rPr lang="en-US" baseline="0" dirty="0"/>
              <a:t> </a:t>
            </a:r>
            <a:r>
              <a:rPr lang="en-US" baseline="0" dirty="0" err="1"/>
              <a:t>caiba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uma</a:t>
            </a:r>
            <a:r>
              <a:rPr lang="en-US" baseline="0" dirty="0"/>
              <a:t> </a:t>
            </a:r>
            <a:r>
              <a:rPr lang="en-US" baseline="0" dirty="0" err="1"/>
              <a:t>linha</a:t>
            </a:r>
            <a:r>
              <a:rPr lang="en-US" baseline="0" dirty="0"/>
              <a:t>, </a:t>
            </a:r>
            <a:r>
              <a:rPr lang="en-US" baseline="0" dirty="0" err="1"/>
              <a:t>quebrar</a:t>
            </a:r>
            <a:r>
              <a:rPr lang="en-US" baseline="0" dirty="0"/>
              <a:t> </a:t>
            </a:r>
            <a:r>
              <a:rPr lang="en-US" baseline="0" dirty="0" err="1"/>
              <a:t>para</a:t>
            </a:r>
            <a:r>
              <a:rPr lang="en-US" baseline="0" dirty="0"/>
              <a:t> </a:t>
            </a:r>
            <a:r>
              <a:rPr lang="en-US" baseline="0" dirty="0" err="1"/>
              <a:t>linha</a:t>
            </a:r>
            <a:r>
              <a:rPr lang="en-US" baseline="0" dirty="0"/>
              <a:t> de </a:t>
            </a:r>
            <a:r>
              <a:rPr lang="en-US" baseline="0" dirty="0" err="1"/>
              <a:t>baixo</a:t>
            </a:r>
            <a:r>
              <a:rPr lang="en-US" baseline="0" dirty="0"/>
              <a:t> </a:t>
            </a:r>
            <a:r>
              <a:rPr lang="en-US" baseline="0" dirty="0" err="1"/>
              <a:t>seguindo</a:t>
            </a:r>
            <a:r>
              <a:rPr lang="en-US" baseline="0" dirty="0"/>
              <a:t> </a:t>
            </a:r>
            <a:r>
              <a:rPr lang="en-US" baseline="0" dirty="0" err="1"/>
              <a:t>este</a:t>
            </a:r>
            <a:r>
              <a:rPr lang="en-US" baseline="0" dirty="0"/>
              <a:t> </a:t>
            </a:r>
            <a:r>
              <a:rPr lang="en-US" baseline="0" dirty="0" err="1"/>
              <a:t>mesmo</a:t>
            </a:r>
            <a:r>
              <a:rPr lang="en-US" baseline="0" dirty="0"/>
              <a:t> </a:t>
            </a:r>
            <a:r>
              <a:rPr lang="en-US" baseline="0" dirty="0" err="1"/>
              <a:t>padrão</a:t>
            </a:r>
            <a:r>
              <a:rPr lang="en-US" baseline="0" dirty="0"/>
              <a:t>.</a:t>
            </a:r>
          </a:p>
          <a:p>
            <a:endParaRPr lang="en-US" baseline="0" dirty="0"/>
          </a:p>
          <a:p>
            <a:r>
              <a:rPr lang="en-US" baseline="0" dirty="0"/>
              <a:t>No </a:t>
            </a:r>
            <a:r>
              <a:rPr lang="en-US" baseline="0" dirty="0" err="1"/>
              <a:t>subtítulo</a:t>
            </a:r>
            <a:r>
              <a:rPr lang="en-US" baseline="0" dirty="0"/>
              <a:t>,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fonte</a:t>
            </a:r>
            <a:r>
              <a:rPr lang="en-US" baseline="0" dirty="0"/>
              <a:t> Calibri </a:t>
            </a:r>
            <a:r>
              <a:rPr lang="en-US" baseline="0" dirty="0" err="1"/>
              <a:t>corpo</a:t>
            </a:r>
            <a:r>
              <a:rPr lang="en-US" baseline="0" dirty="0"/>
              <a:t> 16, regular e </a:t>
            </a:r>
            <a:r>
              <a:rPr lang="en-US" baseline="0" dirty="0" err="1"/>
              <a:t>centralizada</a:t>
            </a:r>
            <a:r>
              <a:rPr lang="en-US" baseline="0" dirty="0"/>
              <a:t>. O </a:t>
            </a:r>
            <a:r>
              <a:rPr lang="en-US" baseline="0" dirty="0" err="1"/>
              <a:t>padrão</a:t>
            </a:r>
            <a:r>
              <a:rPr lang="en-US" baseline="0" dirty="0"/>
              <a:t> das </a:t>
            </a:r>
            <a:r>
              <a:rPr lang="en-US" baseline="0" dirty="0" err="1"/>
              <a:t>transições</a:t>
            </a:r>
            <a:r>
              <a:rPr lang="en-US" baseline="0" dirty="0"/>
              <a:t> de slides </a:t>
            </a:r>
            <a:r>
              <a:rPr lang="en-US" baseline="0" dirty="0" err="1"/>
              <a:t>não</a:t>
            </a:r>
            <a:r>
              <a:rPr lang="en-US" baseline="0" dirty="0"/>
              <a:t> </a:t>
            </a:r>
            <a:r>
              <a:rPr lang="en-US" baseline="0" dirty="0" err="1"/>
              <a:t>deve</a:t>
            </a:r>
            <a:r>
              <a:rPr lang="en-US" baseline="0" dirty="0"/>
              <a:t> </a:t>
            </a:r>
            <a:r>
              <a:rPr lang="en-US" baseline="0" dirty="0" err="1"/>
              <a:t>ser</a:t>
            </a:r>
            <a:r>
              <a:rPr lang="en-US" baseline="0" dirty="0"/>
              <a:t> </a:t>
            </a:r>
            <a:r>
              <a:rPr lang="en-US" baseline="0" dirty="0" err="1"/>
              <a:t>alterado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189723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 </a:t>
            </a:r>
            <a:r>
              <a:rPr lang="en-US" dirty="0" err="1"/>
              <a:t>adicionar</a:t>
            </a:r>
            <a:r>
              <a:rPr lang="en-US" dirty="0"/>
              <a:t> </a:t>
            </a:r>
            <a:r>
              <a:rPr lang="en-US" dirty="0" err="1"/>
              <a:t>imagens</a:t>
            </a:r>
            <a:r>
              <a:rPr lang="en-US" dirty="0"/>
              <a:t>, </a:t>
            </a:r>
            <a:r>
              <a:rPr lang="en-US" dirty="0" err="1"/>
              <a:t>respeitar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limites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utilizar</a:t>
            </a:r>
            <a:r>
              <a:rPr lang="en-US" dirty="0"/>
              <a:t> o template, favor </a:t>
            </a:r>
            <a:r>
              <a:rPr lang="en-US" dirty="0" err="1"/>
              <a:t>deletar</a:t>
            </a:r>
            <a:r>
              <a:rPr lang="en-US" baseline="0" dirty="0"/>
              <a:t> o box </a:t>
            </a:r>
            <a:r>
              <a:rPr lang="en-US" baseline="0" dirty="0" err="1"/>
              <a:t>indicativo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3673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 </a:t>
            </a:r>
            <a:r>
              <a:rPr lang="en-US" dirty="0" err="1"/>
              <a:t>adicionar</a:t>
            </a:r>
            <a:r>
              <a:rPr lang="en-US" dirty="0"/>
              <a:t> </a:t>
            </a:r>
            <a:r>
              <a:rPr lang="en-US" dirty="0" err="1"/>
              <a:t>imagens</a:t>
            </a:r>
            <a:r>
              <a:rPr lang="en-US" dirty="0"/>
              <a:t>, </a:t>
            </a:r>
            <a:r>
              <a:rPr lang="en-US" dirty="0" err="1"/>
              <a:t>respeitar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limites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utilizar</a:t>
            </a:r>
            <a:r>
              <a:rPr lang="en-US" dirty="0"/>
              <a:t> o template, favor </a:t>
            </a:r>
            <a:r>
              <a:rPr lang="en-US" dirty="0" err="1"/>
              <a:t>deletar</a:t>
            </a:r>
            <a:r>
              <a:rPr lang="en-US" baseline="0" dirty="0"/>
              <a:t> o box </a:t>
            </a:r>
            <a:r>
              <a:rPr lang="en-US" baseline="0" dirty="0" err="1"/>
              <a:t>indicativo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2006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 </a:t>
            </a:r>
            <a:r>
              <a:rPr lang="en-US" dirty="0" err="1"/>
              <a:t>adicionar</a:t>
            </a:r>
            <a:r>
              <a:rPr lang="en-US" dirty="0"/>
              <a:t> </a:t>
            </a:r>
            <a:r>
              <a:rPr lang="en-US" dirty="0" err="1"/>
              <a:t>imagens</a:t>
            </a:r>
            <a:r>
              <a:rPr lang="en-US" dirty="0"/>
              <a:t>, </a:t>
            </a:r>
            <a:r>
              <a:rPr lang="en-US" dirty="0" err="1"/>
              <a:t>respeitar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limites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utilizar</a:t>
            </a:r>
            <a:r>
              <a:rPr lang="en-US" dirty="0"/>
              <a:t> o template, favor </a:t>
            </a:r>
            <a:r>
              <a:rPr lang="en-US" dirty="0" err="1"/>
              <a:t>deletar</a:t>
            </a:r>
            <a:r>
              <a:rPr lang="en-US" baseline="0" dirty="0"/>
              <a:t> o box </a:t>
            </a:r>
            <a:r>
              <a:rPr lang="en-US" baseline="0" dirty="0" err="1"/>
              <a:t>indicativo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7283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 </a:t>
            </a:r>
            <a:r>
              <a:rPr lang="en-US" dirty="0" err="1"/>
              <a:t>adicionar</a:t>
            </a:r>
            <a:r>
              <a:rPr lang="en-US" dirty="0"/>
              <a:t> </a:t>
            </a:r>
            <a:r>
              <a:rPr lang="en-US" dirty="0" err="1"/>
              <a:t>imagens</a:t>
            </a:r>
            <a:r>
              <a:rPr lang="en-US" dirty="0"/>
              <a:t>, </a:t>
            </a:r>
            <a:r>
              <a:rPr lang="en-US" dirty="0" err="1"/>
              <a:t>respeitar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limites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utilizar</a:t>
            </a:r>
            <a:r>
              <a:rPr lang="en-US" dirty="0"/>
              <a:t> o template, favor </a:t>
            </a:r>
            <a:r>
              <a:rPr lang="en-US" dirty="0" err="1"/>
              <a:t>deletar</a:t>
            </a:r>
            <a:r>
              <a:rPr lang="en-US" baseline="0" dirty="0"/>
              <a:t> o box </a:t>
            </a:r>
            <a:r>
              <a:rPr lang="en-US" baseline="0" dirty="0" err="1"/>
              <a:t>indicativo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22793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 </a:t>
            </a:r>
            <a:r>
              <a:rPr lang="en-US" dirty="0" err="1"/>
              <a:t>adicionar</a:t>
            </a:r>
            <a:r>
              <a:rPr lang="en-US" dirty="0"/>
              <a:t> </a:t>
            </a:r>
            <a:r>
              <a:rPr lang="en-US" dirty="0" err="1"/>
              <a:t>imagens</a:t>
            </a:r>
            <a:r>
              <a:rPr lang="en-US" dirty="0"/>
              <a:t>, </a:t>
            </a:r>
            <a:r>
              <a:rPr lang="en-US" dirty="0" err="1"/>
              <a:t>respeitar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limites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utilizar</a:t>
            </a:r>
            <a:r>
              <a:rPr lang="en-US" dirty="0"/>
              <a:t> o template, favor </a:t>
            </a:r>
            <a:r>
              <a:rPr lang="en-US" dirty="0" err="1"/>
              <a:t>deletar</a:t>
            </a:r>
            <a:r>
              <a:rPr lang="en-US" baseline="0" dirty="0"/>
              <a:t> o box </a:t>
            </a:r>
            <a:r>
              <a:rPr lang="en-US" baseline="0" dirty="0" err="1"/>
              <a:t>indicativo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3673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 </a:t>
            </a:r>
            <a:r>
              <a:rPr lang="en-US" dirty="0" err="1"/>
              <a:t>adicionar</a:t>
            </a:r>
            <a:r>
              <a:rPr lang="en-US" dirty="0"/>
              <a:t> </a:t>
            </a:r>
            <a:r>
              <a:rPr lang="en-US" dirty="0" err="1"/>
              <a:t>imagens</a:t>
            </a:r>
            <a:r>
              <a:rPr lang="en-US" dirty="0"/>
              <a:t>, </a:t>
            </a:r>
            <a:r>
              <a:rPr lang="en-US" dirty="0" err="1"/>
              <a:t>respeitar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limites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utilizar</a:t>
            </a:r>
            <a:r>
              <a:rPr lang="en-US" dirty="0"/>
              <a:t> o template, favor </a:t>
            </a:r>
            <a:r>
              <a:rPr lang="en-US" dirty="0" err="1"/>
              <a:t>deletar</a:t>
            </a:r>
            <a:r>
              <a:rPr lang="en-US" baseline="0" dirty="0"/>
              <a:t> o box </a:t>
            </a:r>
            <a:r>
              <a:rPr lang="en-US" baseline="0" dirty="0" err="1"/>
              <a:t>indicativo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36733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 </a:t>
            </a:r>
            <a:r>
              <a:rPr lang="en-US" dirty="0" err="1"/>
              <a:t>adicionar</a:t>
            </a:r>
            <a:r>
              <a:rPr lang="en-US" dirty="0"/>
              <a:t> </a:t>
            </a:r>
            <a:r>
              <a:rPr lang="en-US" dirty="0" err="1"/>
              <a:t>imagens</a:t>
            </a:r>
            <a:r>
              <a:rPr lang="en-US" dirty="0"/>
              <a:t>, </a:t>
            </a:r>
            <a:r>
              <a:rPr lang="en-US" dirty="0" err="1"/>
              <a:t>respeitar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limites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utilizar</a:t>
            </a:r>
            <a:r>
              <a:rPr lang="en-US" dirty="0"/>
              <a:t> o template, favor </a:t>
            </a:r>
            <a:r>
              <a:rPr lang="en-US" dirty="0" err="1"/>
              <a:t>deletar</a:t>
            </a:r>
            <a:r>
              <a:rPr lang="en-US" baseline="0" dirty="0"/>
              <a:t> o box </a:t>
            </a:r>
            <a:r>
              <a:rPr lang="en-US" baseline="0" dirty="0" err="1"/>
              <a:t>indicativo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36733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 </a:t>
            </a:r>
            <a:r>
              <a:rPr lang="en-US" dirty="0" err="1"/>
              <a:t>adicionar</a:t>
            </a:r>
            <a:r>
              <a:rPr lang="en-US" dirty="0"/>
              <a:t> </a:t>
            </a:r>
            <a:r>
              <a:rPr lang="en-US" dirty="0" err="1"/>
              <a:t>imagens</a:t>
            </a:r>
            <a:r>
              <a:rPr lang="en-US" dirty="0"/>
              <a:t>, </a:t>
            </a:r>
            <a:r>
              <a:rPr lang="en-US" dirty="0" err="1"/>
              <a:t>respeitar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limites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utilizar</a:t>
            </a:r>
            <a:r>
              <a:rPr lang="en-US" dirty="0"/>
              <a:t> o template, favor </a:t>
            </a:r>
            <a:r>
              <a:rPr lang="en-US" dirty="0" err="1"/>
              <a:t>deletar</a:t>
            </a:r>
            <a:r>
              <a:rPr lang="en-US" baseline="0" dirty="0"/>
              <a:t> o box </a:t>
            </a:r>
            <a:r>
              <a:rPr lang="en-US" baseline="0" dirty="0" err="1"/>
              <a:t>indicativo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36733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 </a:t>
            </a:r>
            <a:r>
              <a:rPr lang="en-US" dirty="0" err="1"/>
              <a:t>adicionar</a:t>
            </a:r>
            <a:r>
              <a:rPr lang="en-US" dirty="0"/>
              <a:t> </a:t>
            </a:r>
            <a:r>
              <a:rPr lang="en-US" dirty="0" err="1"/>
              <a:t>imagens</a:t>
            </a:r>
            <a:r>
              <a:rPr lang="en-US" dirty="0"/>
              <a:t>, </a:t>
            </a:r>
            <a:r>
              <a:rPr lang="en-US" dirty="0" err="1"/>
              <a:t>respeitar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limites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utilizar</a:t>
            </a:r>
            <a:r>
              <a:rPr lang="en-US" dirty="0"/>
              <a:t> o template, favor </a:t>
            </a:r>
            <a:r>
              <a:rPr lang="en-US" dirty="0" err="1"/>
              <a:t>deletar</a:t>
            </a:r>
            <a:r>
              <a:rPr lang="en-US" baseline="0" dirty="0"/>
              <a:t> o box </a:t>
            </a:r>
            <a:r>
              <a:rPr lang="en-US" baseline="0" dirty="0" err="1"/>
              <a:t>indicativo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36733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 </a:t>
            </a:r>
            <a:r>
              <a:rPr lang="en-US" dirty="0" err="1"/>
              <a:t>divisórias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fundo</a:t>
            </a:r>
            <a:r>
              <a:rPr lang="en-US" dirty="0"/>
              <a:t> </a:t>
            </a:r>
            <a:r>
              <a:rPr lang="en-US" dirty="0" err="1"/>
              <a:t>azul</a:t>
            </a:r>
            <a:r>
              <a:rPr lang="en-US" baseline="0" dirty="0"/>
              <a:t> da </a:t>
            </a:r>
            <a:r>
              <a:rPr lang="en-US" baseline="0" dirty="0" err="1"/>
              <a:t>marca</a:t>
            </a:r>
            <a:r>
              <a:rPr lang="en-US" dirty="0"/>
              <a:t>, com </a:t>
            </a:r>
            <a:r>
              <a:rPr lang="en-US" dirty="0" err="1"/>
              <a:t>temas</a:t>
            </a:r>
            <a:r>
              <a:rPr lang="en-US" dirty="0"/>
              <a:t> </a:t>
            </a:r>
            <a:r>
              <a:rPr lang="en-US" dirty="0" err="1"/>
              <a:t>relevantes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baseline="0" dirty="0" err="1"/>
              <a:t>Utilizar</a:t>
            </a:r>
            <a:r>
              <a:rPr lang="en-US" baseline="0" dirty="0"/>
              <a:t> </a:t>
            </a:r>
            <a:r>
              <a:rPr lang="en-US" baseline="0" dirty="0" err="1"/>
              <a:t>fonte</a:t>
            </a:r>
            <a:r>
              <a:rPr lang="en-US" baseline="0" dirty="0"/>
              <a:t> Calibri 40 </a:t>
            </a:r>
            <a:r>
              <a:rPr lang="en-US" baseline="0" dirty="0" err="1"/>
              <a:t>branca</a:t>
            </a:r>
            <a:r>
              <a:rPr lang="en-US" baseline="0" dirty="0"/>
              <a:t>, bold e </a:t>
            </a:r>
            <a:r>
              <a:rPr lang="en-US" baseline="0" dirty="0" err="1"/>
              <a:t>parágrafo</a:t>
            </a:r>
            <a:r>
              <a:rPr lang="en-US" baseline="0" dirty="0"/>
              <a:t> </a:t>
            </a:r>
            <a:r>
              <a:rPr lang="en-US" baseline="0" dirty="0" err="1"/>
              <a:t>centralizado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94252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Nos</a:t>
            </a:r>
            <a:r>
              <a:rPr lang="en-US" dirty="0"/>
              <a:t> slides de </a:t>
            </a:r>
            <a:r>
              <a:rPr lang="en-US" dirty="0" err="1"/>
              <a:t>conteúdo</a:t>
            </a:r>
            <a:r>
              <a:rPr lang="en-US" dirty="0"/>
              <a:t>, </a:t>
            </a:r>
            <a:r>
              <a:rPr lang="en-US" dirty="0" err="1"/>
              <a:t>devemos</a:t>
            </a:r>
            <a:r>
              <a:rPr lang="en-US" dirty="0"/>
              <a:t> </a:t>
            </a:r>
            <a:r>
              <a:rPr lang="en-US" dirty="0" err="1"/>
              <a:t>respeitar</a:t>
            </a:r>
            <a:r>
              <a:rPr lang="en-US" dirty="0"/>
              <a:t> a </a:t>
            </a:r>
            <a:r>
              <a:rPr lang="en-US" dirty="0" err="1"/>
              <a:t>área</a:t>
            </a:r>
            <a:r>
              <a:rPr lang="en-US" dirty="0"/>
              <a:t> de </a:t>
            </a:r>
            <a:r>
              <a:rPr lang="en-US" dirty="0" err="1"/>
              <a:t>limite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.</a:t>
            </a:r>
          </a:p>
          <a:p>
            <a:endParaRPr lang="en-US" dirty="0"/>
          </a:p>
          <a:p>
            <a:pPr marL="171450" indent="-171450">
              <a:buFontTx/>
              <a:buChar char="•"/>
            </a:pPr>
            <a:r>
              <a:rPr lang="en-US" dirty="0" err="1"/>
              <a:t>Tema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fonte</a:t>
            </a:r>
            <a:r>
              <a:rPr lang="en-US" baseline="0" dirty="0"/>
              <a:t> Calibri </a:t>
            </a:r>
            <a:r>
              <a:rPr lang="en-US" baseline="0" dirty="0" err="1"/>
              <a:t>corpo</a:t>
            </a:r>
            <a:r>
              <a:rPr lang="en-US" baseline="0" dirty="0"/>
              <a:t> 20, bold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essquerda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subtítulo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Calibri 14, regular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direita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corpo</a:t>
            </a:r>
            <a:r>
              <a:rPr lang="en-US" baseline="0" dirty="0"/>
              <a:t> de </a:t>
            </a:r>
            <a:r>
              <a:rPr lang="en-US" baseline="0" dirty="0" err="1"/>
              <a:t>texto</a:t>
            </a:r>
            <a:r>
              <a:rPr lang="en-US" baseline="0" dirty="0"/>
              <a:t> do </a:t>
            </a:r>
            <a:r>
              <a:rPr lang="en-US" baseline="0" dirty="0" err="1"/>
              <a:t>conteúdo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Calibri 13, regular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esquerda</a:t>
            </a:r>
            <a:r>
              <a:rPr lang="en-US" baseline="0" dirty="0"/>
              <a:t> 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preto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 err="1"/>
              <a:t>Recomenda</a:t>
            </a:r>
            <a:r>
              <a:rPr lang="en-US" baseline="0" dirty="0"/>
              <a:t>-se </a:t>
            </a:r>
            <a:r>
              <a:rPr lang="en-US" baseline="0" dirty="0" err="1"/>
              <a:t>não</a:t>
            </a:r>
            <a:r>
              <a:rPr lang="en-US" baseline="0" dirty="0"/>
              <a:t> </a:t>
            </a:r>
            <a:r>
              <a:rPr lang="en-US" baseline="0" dirty="0" err="1"/>
              <a:t>inserir</a:t>
            </a:r>
            <a:r>
              <a:rPr lang="en-US" baseline="0" dirty="0"/>
              <a:t> </a:t>
            </a:r>
            <a:r>
              <a:rPr lang="en-US" baseline="0" dirty="0" err="1"/>
              <a:t>muita</a:t>
            </a:r>
            <a:r>
              <a:rPr lang="en-US" baseline="0" dirty="0"/>
              <a:t> </a:t>
            </a:r>
            <a:r>
              <a:rPr lang="en-US" baseline="0" dirty="0" err="1"/>
              <a:t>informação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cada</a:t>
            </a:r>
            <a:r>
              <a:rPr lang="en-US" baseline="0" dirty="0"/>
              <a:t> slide, </a:t>
            </a:r>
            <a:r>
              <a:rPr lang="en-US" baseline="0" dirty="0" err="1"/>
              <a:t>para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se </a:t>
            </a:r>
            <a:r>
              <a:rPr lang="en-US" baseline="0" dirty="0" err="1"/>
              <a:t>tenha</a:t>
            </a:r>
            <a:r>
              <a:rPr lang="en-US" baseline="0" dirty="0"/>
              <a:t> </a:t>
            </a:r>
            <a:r>
              <a:rPr lang="en-US" baseline="0" dirty="0" err="1"/>
              <a:t>uma</a:t>
            </a:r>
            <a:r>
              <a:rPr lang="en-US" baseline="0" dirty="0"/>
              <a:t> </a:t>
            </a:r>
            <a:r>
              <a:rPr lang="en-US" baseline="0" dirty="0" err="1"/>
              <a:t>melhor</a:t>
            </a:r>
            <a:r>
              <a:rPr lang="en-US" baseline="0" dirty="0"/>
              <a:t> </a:t>
            </a:r>
            <a:r>
              <a:rPr lang="en-US" baseline="0" dirty="0" err="1"/>
              <a:t>apresentação</a:t>
            </a:r>
            <a:r>
              <a:rPr lang="en-US" baseline="0" dirty="0"/>
              <a:t> e </a:t>
            </a:r>
            <a:r>
              <a:rPr lang="en-US" baseline="0" dirty="0" err="1"/>
              <a:t>visualização</a:t>
            </a:r>
            <a:r>
              <a:rPr lang="en-US" baseline="0" dirty="0"/>
              <a:t> das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texto</a:t>
            </a:r>
            <a:r>
              <a:rPr lang="en-US" baseline="0" dirty="0"/>
              <a:t> </a:t>
            </a:r>
            <a:r>
              <a:rPr lang="en-US" baseline="0" dirty="0" err="1"/>
              <a:t>aplicado</a:t>
            </a:r>
            <a:r>
              <a:rPr lang="en-US" baseline="0" dirty="0"/>
              <a:t> </a:t>
            </a:r>
            <a:r>
              <a:rPr lang="en-US" baseline="0" dirty="0" err="1"/>
              <a:t>é</a:t>
            </a:r>
            <a:r>
              <a:rPr lang="en-US" baseline="0" dirty="0"/>
              <a:t> </a:t>
            </a:r>
            <a:r>
              <a:rPr lang="en-US" baseline="0" dirty="0" err="1"/>
              <a:t>apenas</a:t>
            </a:r>
            <a:r>
              <a:rPr lang="en-US" baseline="0" dirty="0"/>
              <a:t> </a:t>
            </a:r>
            <a:r>
              <a:rPr lang="en-US" baseline="0" dirty="0" err="1"/>
              <a:t>ilustrativo</a:t>
            </a:r>
            <a:r>
              <a:rPr lang="en-US" baseline="0" dirty="0"/>
              <a:t>. </a:t>
            </a:r>
            <a:r>
              <a:rPr lang="en-US" baseline="0" dirty="0" err="1"/>
              <a:t>Substituir</a:t>
            </a:r>
            <a:r>
              <a:rPr lang="en-US" baseline="0" dirty="0"/>
              <a:t> 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93719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 </a:t>
            </a:r>
            <a:r>
              <a:rPr lang="en-US" dirty="0" err="1"/>
              <a:t>adicionar</a:t>
            </a:r>
            <a:r>
              <a:rPr lang="en-US" dirty="0"/>
              <a:t> </a:t>
            </a:r>
            <a:r>
              <a:rPr lang="en-US" dirty="0" err="1"/>
              <a:t>imagens</a:t>
            </a:r>
            <a:r>
              <a:rPr lang="en-US" dirty="0"/>
              <a:t>, </a:t>
            </a:r>
            <a:r>
              <a:rPr lang="en-US" dirty="0" err="1"/>
              <a:t>respeitar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limites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utilizar</a:t>
            </a:r>
            <a:r>
              <a:rPr lang="en-US" dirty="0"/>
              <a:t> o template, favor </a:t>
            </a:r>
            <a:r>
              <a:rPr lang="en-US" dirty="0" err="1"/>
              <a:t>deletar</a:t>
            </a:r>
            <a:r>
              <a:rPr lang="en-US" baseline="0" dirty="0"/>
              <a:t> o box </a:t>
            </a:r>
            <a:r>
              <a:rPr lang="en-US" baseline="0" dirty="0" err="1"/>
              <a:t>indicativo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36733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 </a:t>
            </a:r>
            <a:r>
              <a:rPr lang="en-US" dirty="0" err="1"/>
              <a:t>adicionar</a:t>
            </a:r>
            <a:r>
              <a:rPr lang="en-US" dirty="0"/>
              <a:t> </a:t>
            </a:r>
            <a:r>
              <a:rPr lang="en-US" dirty="0" err="1"/>
              <a:t>imagens</a:t>
            </a:r>
            <a:r>
              <a:rPr lang="en-US" dirty="0"/>
              <a:t>, </a:t>
            </a:r>
            <a:r>
              <a:rPr lang="en-US" dirty="0" err="1"/>
              <a:t>respeitar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limites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utilizar</a:t>
            </a:r>
            <a:r>
              <a:rPr lang="en-US" dirty="0"/>
              <a:t> o template, favor </a:t>
            </a:r>
            <a:r>
              <a:rPr lang="en-US" dirty="0" err="1"/>
              <a:t>deletar</a:t>
            </a:r>
            <a:r>
              <a:rPr lang="en-US" baseline="0" dirty="0"/>
              <a:t> o box </a:t>
            </a:r>
            <a:r>
              <a:rPr lang="en-US" baseline="0" dirty="0" err="1"/>
              <a:t>indicativo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36733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 </a:t>
            </a:r>
            <a:r>
              <a:rPr lang="en-US" dirty="0" err="1"/>
              <a:t>adicionar</a:t>
            </a:r>
            <a:r>
              <a:rPr lang="en-US" dirty="0"/>
              <a:t> </a:t>
            </a:r>
            <a:r>
              <a:rPr lang="en-US" dirty="0" err="1"/>
              <a:t>imagens</a:t>
            </a:r>
            <a:r>
              <a:rPr lang="en-US" dirty="0"/>
              <a:t>, </a:t>
            </a:r>
            <a:r>
              <a:rPr lang="en-US" dirty="0" err="1"/>
              <a:t>respeitar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limites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utilizar</a:t>
            </a:r>
            <a:r>
              <a:rPr lang="en-US" dirty="0"/>
              <a:t> o template, favor </a:t>
            </a:r>
            <a:r>
              <a:rPr lang="en-US" dirty="0" err="1"/>
              <a:t>deletar</a:t>
            </a:r>
            <a:r>
              <a:rPr lang="en-US" baseline="0" dirty="0"/>
              <a:t> o box </a:t>
            </a:r>
            <a:r>
              <a:rPr lang="en-US" baseline="0" dirty="0" err="1"/>
              <a:t>indicativo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36733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 </a:t>
            </a:r>
            <a:r>
              <a:rPr lang="en-US" dirty="0" err="1"/>
              <a:t>divisórias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fundo</a:t>
            </a:r>
            <a:r>
              <a:rPr lang="en-US" dirty="0"/>
              <a:t> </a:t>
            </a:r>
            <a:r>
              <a:rPr lang="en-US" dirty="0" err="1"/>
              <a:t>azul</a:t>
            </a:r>
            <a:r>
              <a:rPr lang="en-US" baseline="0" dirty="0"/>
              <a:t> </a:t>
            </a:r>
            <a:r>
              <a:rPr lang="en-US" baseline="0" dirty="0" err="1"/>
              <a:t>escuro</a:t>
            </a:r>
            <a:r>
              <a:rPr lang="en-US" dirty="0"/>
              <a:t>, com </a:t>
            </a:r>
            <a:r>
              <a:rPr lang="en-US" dirty="0" err="1"/>
              <a:t>temas</a:t>
            </a:r>
            <a:r>
              <a:rPr lang="en-US" dirty="0"/>
              <a:t> </a:t>
            </a:r>
            <a:r>
              <a:rPr lang="en-US" dirty="0" err="1"/>
              <a:t>relevantes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baseline="0" dirty="0" err="1"/>
              <a:t>Utilizar</a:t>
            </a:r>
            <a:r>
              <a:rPr lang="en-US" baseline="0" dirty="0"/>
              <a:t> </a:t>
            </a:r>
            <a:r>
              <a:rPr lang="en-US" baseline="0" dirty="0" err="1"/>
              <a:t>fonte</a:t>
            </a:r>
            <a:r>
              <a:rPr lang="en-US" baseline="0" dirty="0"/>
              <a:t> Calibri 40 </a:t>
            </a:r>
            <a:r>
              <a:rPr lang="en-US" baseline="0" dirty="0" err="1"/>
              <a:t>branca</a:t>
            </a:r>
            <a:r>
              <a:rPr lang="en-US" baseline="0" dirty="0"/>
              <a:t>, bold e </a:t>
            </a:r>
            <a:r>
              <a:rPr lang="en-US" baseline="0" dirty="0" err="1"/>
              <a:t>parágrafo</a:t>
            </a:r>
            <a:r>
              <a:rPr lang="en-US" baseline="0" dirty="0"/>
              <a:t> </a:t>
            </a:r>
            <a:r>
              <a:rPr lang="en-US" baseline="0" dirty="0" err="1"/>
              <a:t>centralizado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83418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 </a:t>
            </a:r>
            <a:r>
              <a:rPr lang="en-US" dirty="0" err="1"/>
              <a:t>adicionar</a:t>
            </a:r>
            <a:r>
              <a:rPr lang="en-US" dirty="0"/>
              <a:t> </a:t>
            </a:r>
            <a:r>
              <a:rPr lang="en-US" dirty="0" err="1"/>
              <a:t>imagens</a:t>
            </a:r>
            <a:r>
              <a:rPr lang="en-US" dirty="0"/>
              <a:t>, </a:t>
            </a:r>
            <a:r>
              <a:rPr lang="en-US" dirty="0" err="1"/>
              <a:t>respeitar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limites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utilizar</a:t>
            </a:r>
            <a:r>
              <a:rPr lang="en-US" dirty="0"/>
              <a:t> o template, favor </a:t>
            </a:r>
            <a:r>
              <a:rPr lang="en-US" dirty="0" err="1"/>
              <a:t>deletar</a:t>
            </a:r>
            <a:r>
              <a:rPr lang="en-US" baseline="0" dirty="0"/>
              <a:t> o box </a:t>
            </a:r>
            <a:r>
              <a:rPr lang="en-US" baseline="0" dirty="0" err="1"/>
              <a:t>indicativo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94265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Nos</a:t>
            </a:r>
            <a:r>
              <a:rPr lang="en-US" dirty="0"/>
              <a:t> slides de </a:t>
            </a:r>
            <a:r>
              <a:rPr lang="en-US" dirty="0" err="1"/>
              <a:t>conteúdo</a:t>
            </a:r>
            <a:r>
              <a:rPr lang="en-US" dirty="0"/>
              <a:t>, </a:t>
            </a:r>
            <a:r>
              <a:rPr lang="en-US" dirty="0" err="1"/>
              <a:t>devemos</a:t>
            </a:r>
            <a:r>
              <a:rPr lang="en-US" dirty="0"/>
              <a:t> </a:t>
            </a:r>
            <a:r>
              <a:rPr lang="en-US" dirty="0" err="1"/>
              <a:t>respeitar</a:t>
            </a:r>
            <a:r>
              <a:rPr lang="en-US" dirty="0"/>
              <a:t> a </a:t>
            </a:r>
            <a:r>
              <a:rPr lang="en-US" dirty="0" err="1"/>
              <a:t>área</a:t>
            </a:r>
            <a:r>
              <a:rPr lang="en-US" dirty="0"/>
              <a:t> de </a:t>
            </a:r>
            <a:r>
              <a:rPr lang="en-US" dirty="0" err="1"/>
              <a:t>limite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.</a:t>
            </a:r>
          </a:p>
          <a:p>
            <a:endParaRPr lang="en-US" dirty="0"/>
          </a:p>
          <a:p>
            <a:pPr marL="171450" indent="-171450">
              <a:buFontTx/>
              <a:buChar char="•"/>
            </a:pPr>
            <a:r>
              <a:rPr lang="en-US" dirty="0" err="1"/>
              <a:t>Tema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fonte</a:t>
            </a:r>
            <a:r>
              <a:rPr lang="en-US" baseline="0" dirty="0"/>
              <a:t> Calibri </a:t>
            </a:r>
            <a:r>
              <a:rPr lang="en-US" baseline="0" dirty="0" err="1"/>
              <a:t>corpo</a:t>
            </a:r>
            <a:r>
              <a:rPr lang="en-US" baseline="0" dirty="0"/>
              <a:t> 20, bold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essquerda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subtítulo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Calibri 14, regular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direita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corpo</a:t>
            </a:r>
            <a:r>
              <a:rPr lang="en-US" baseline="0" dirty="0"/>
              <a:t> de </a:t>
            </a:r>
            <a:r>
              <a:rPr lang="en-US" baseline="0" dirty="0" err="1"/>
              <a:t>texto</a:t>
            </a:r>
            <a:r>
              <a:rPr lang="en-US" baseline="0" dirty="0"/>
              <a:t> do </a:t>
            </a:r>
            <a:r>
              <a:rPr lang="en-US" baseline="0" dirty="0" err="1"/>
              <a:t>conteúdo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Calibri 13, regular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esquerda</a:t>
            </a:r>
            <a:r>
              <a:rPr lang="en-US" baseline="0" dirty="0"/>
              <a:t> 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preto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 err="1"/>
              <a:t>Recomenda</a:t>
            </a:r>
            <a:r>
              <a:rPr lang="en-US" baseline="0" dirty="0"/>
              <a:t>-se </a:t>
            </a:r>
            <a:r>
              <a:rPr lang="en-US" baseline="0" dirty="0" err="1"/>
              <a:t>não</a:t>
            </a:r>
            <a:r>
              <a:rPr lang="en-US" baseline="0" dirty="0"/>
              <a:t> </a:t>
            </a:r>
            <a:r>
              <a:rPr lang="en-US" baseline="0" dirty="0" err="1"/>
              <a:t>inserir</a:t>
            </a:r>
            <a:r>
              <a:rPr lang="en-US" baseline="0" dirty="0"/>
              <a:t> </a:t>
            </a:r>
            <a:r>
              <a:rPr lang="en-US" baseline="0" dirty="0" err="1"/>
              <a:t>muita</a:t>
            </a:r>
            <a:r>
              <a:rPr lang="en-US" baseline="0" dirty="0"/>
              <a:t> </a:t>
            </a:r>
            <a:r>
              <a:rPr lang="en-US" baseline="0" dirty="0" err="1"/>
              <a:t>informação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cada</a:t>
            </a:r>
            <a:r>
              <a:rPr lang="en-US" baseline="0" dirty="0"/>
              <a:t> slide, </a:t>
            </a:r>
            <a:r>
              <a:rPr lang="en-US" baseline="0" dirty="0" err="1"/>
              <a:t>para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se </a:t>
            </a:r>
            <a:r>
              <a:rPr lang="en-US" baseline="0" dirty="0" err="1"/>
              <a:t>tenha</a:t>
            </a:r>
            <a:r>
              <a:rPr lang="en-US" baseline="0" dirty="0"/>
              <a:t> </a:t>
            </a:r>
            <a:r>
              <a:rPr lang="en-US" baseline="0" dirty="0" err="1"/>
              <a:t>uma</a:t>
            </a:r>
            <a:r>
              <a:rPr lang="en-US" baseline="0" dirty="0"/>
              <a:t> </a:t>
            </a:r>
            <a:r>
              <a:rPr lang="en-US" baseline="0" dirty="0" err="1"/>
              <a:t>melhor</a:t>
            </a:r>
            <a:r>
              <a:rPr lang="en-US" baseline="0" dirty="0"/>
              <a:t> </a:t>
            </a:r>
            <a:r>
              <a:rPr lang="en-US" baseline="0" dirty="0" err="1"/>
              <a:t>apresentação</a:t>
            </a:r>
            <a:r>
              <a:rPr lang="en-US" baseline="0" dirty="0"/>
              <a:t> e </a:t>
            </a:r>
            <a:r>
              <a:rPr lang="en-US" baseline="0" dirty="0" err="1"/>
              <a:t>visualização</a:t>
            </a:r>
            <a:r>
              <a:rPr lang="en-US" baseline="0" dirty="0"/>
              <a:t> das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texto</a:t>
            </a:r>
            <a:r>
              <a:rPr lang="en-US" baseline="0" dirty="0"/>
              <a:t> </a:t>
            </a:r>
            <a:r>
              <a:rPr lang="en-US" baseline="0" dirty="0" err="1"/>
              <a:t>aplicado</a:t>
            </a:r>
            <a:r>
              <a:rPr lang="en-US" baseline="0" dirty="0"/>
              <a:t> </a:t>
            </a:r>
            <a:r>
              <a:rPr lang="en-US" baseline="0" dirty="0" err="1"/>
              <a:t>é</a:t>
            </a:r>
            <a:r>
              <a:rPr lang="en-US" baseline="0" dirty="0"/>
              <a:t> </a:t>
            </a:r>
            <a:r>
              <a:rPr lang="en-US" baseline="0" dirty="0" err="1"/>
              <a:t>apenas</a:t>
            </a:r>
            <a:r>
              <a:rPr lang="en-US" baseline="0" dirty="0"/>
              <a:t> </a:t>
            </a:r>
            <a:r>
              <a:rPr lang="en-US" baseline="0" dirty="0" err="1"/>
              <a:t>ilustrativo</a:t>
            </a:r>
            <a:r>
              <a:rPr lang="en-US" baseline="0" dirty="0"/>
              <a:t>. </a:t>
            </a:r>
            <a:r>
              <a:rPr lang="en-US" baseline="0" dirty="0" err="1"/>
              <a:t>Substituir</a:t>
            </a:r>
            <a:r>
              <a:rPr lang="en-US" baseline="0" dirty="0"/>
              <a:t> 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85844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Nos</a:t>
            </a:r>
            <a:r>
              <a:rPr lang="en-US" dirty="0"/>
              <a:t> slides de </a:t>
            </a:r>
            <a:r>
              <a:rPr lang="en-US" dirty="0" err="1"/>
              <a:t>conteúdo</a:t>
            </a:r>
            <a:r>
              <a:rPr lang="en-US" dirty="0"/>
              <a:t>, </a:t>
            </a:r>
            <a:r>
              <a:rPr lang="en-US" dirty="0" err="1"/>
              <a:t>devemos</a:t>
            </a:r>
            <a:r>
              <a:rPr lang="en-US" dirty="0"/>
              <a:t> </a:t>
            </a:r>
            <a:r>
              <a:rPr lang="en-US" dirty="0" err="1"/>
              <a:t>respeitar</a:t>
            </a:r>
            <a:r>
              <a:rPr lang="en-US" dirty="0"/>
              <a:t> a </a:t>
            </a:r>
            <a:r>
              <a:rPr lang="en-US" dirty="0" err="1"/>
              <a:t>área</a:t>
            </a:r>
            <a:r>
              <a:rPr lang="en-US" dirty="0"/>
              <a:t> de </a:t>
            </a:r>
            <a:r>
              <a:rPr lang="en-US" dirty="0" err="1"/>
              <a:t>limite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.</a:t>
            </a:r>
          </a:p>
          <a:p>
            <a:endParaRPr lang="en-US" dirty="0"/>
          </a:p>
          <a:p>
            <a:pPr marL="171450" indent="-171450">
              <a:buFontTx/>
              <a:buChar char="•"/>
            </a:pPr>
            <a:r>
              <a:rPr lang="en-US" dirty="0" err="1"/>
              <a:t>Tema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fonte</a:t>
            </a:r>
            <a:r>
              <a:rPr lang="en-US" baseline="0" dirty="0"/>
              <a:t> Calibri </a:t>
            </a:r>
            <a:r>
              <a:rPr lang="en-US" baseline="0" dirty="0" err="1"/>
              <a:t>corpo</a:t>
            </a:r>
            <a:r>
              <a:rPr lang="en-US" baseline="0" dirty="0"/>
              <a:t> 20, bold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essquerda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subtítulo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Calibri 14, regular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direita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corpo</a:t>
            </a:r>
            <a:r>
              <a:rPr lang="en-US" baseline="0" dirty="0"/>
              <a:t> de </a:t>
            </a:r>
            <a:r>
              <a:rPr lang="en-US" baseline="0" dirty="0" err="1"/>
              <a:t>texto</a:t>
            </a:r>
            <a:r>
              <a:rPr lang="en-US" baseline="0" dirty="0"/>
              <a:t> do </a:t>
            </a:r>
            <a:r>
              <a:rPr lang="en-US" baseline="0" dirty="0" err="1"/>
              <a:t>conteúdo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Calibri 13, regular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esquerda</a:t>
            </a:r>
            <a:r>
              <a:rPr lang="en-US" baseline="0" dirty="0"/>
              <a:t> 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preto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 err="1"/>
              <a:t>Recomenda</a:t>
            </a:r>
            <a:r>
              <a:rPr lang="en-US" baseline="0" dirty="0"/>
              <a:t>-se </a:t>
            </a:r>
            <a:r>
              <a:rPr lang="en-US" baseline="0" dirty="0" err="1"/>
              <a:t>não</a:t>
            </a:r>
            <a:r>
              <a:rPr lang="en-US" baseline="0" dirty="0"/>
              <a:t> </a:t>
            </a:r>
            <a:r>
              <a:rPr lang="en-US" baseline="0" dirty="0" err="1"/>
              <a:t>inserir</a:t>
            </a:r>
            <a:r>
              <a:rPr lang="en-US" baseline="0" dirty="0"/>
              <a:t> </a:t>
            </a:r>
            <a:r>
              <a:rPr lang="en-US" baseline="0" dirty="0" err="1"/>
              <a:t>muita</a:t>
            </a:r>
            <a:r>
              <a:rPr lang="en-US" baseline="0" dirty="0"/>
              <a:t> </a:t>
            </a:r>
            <a:r>
              <a:rPr lang="en-US" baseline="0" dirty="0" err="1"/>
              <a:t>informação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cada</a:t>
            </a:r>
            <a:r>
              <a:rPr lang="en-US" baseline="0" dirty="0"/>
              <a:t> slide, </a:t>
            </a:r>
            <a:r>
              <a:rPr lang="en-US" baseline="0" dirty="0" err="1"/>
              <a:t>para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se </a:t>
            </a:r>
            <a:r>
              <a:rPr lang="en-US" baseline="0" dirty="0" err="1"/>
              <a:t>tenha</a:t>
            </a:r>
            <a:r>
              <a:rPr lang="en-US" baseline="0" dirty="0"/>
              <a:t> </a:t>
            </a:r>
            <a:r>
              <a:rPr lang="en-US" baseline="0" dirty="0" err="1"/>
              <a:t>uma</a:t>
            </a:r>
            <a:r>
              <a:rPr lang="en-US" baseline="0" dirty="0"/>
              <a:t> </a:t>
            </a:r>
            <a:r>
              <a:rPr lang="en-US" baseline="0" dirty="0" err="1"/>
              <a:t>melhor</a:t>
            </a:r>
            <a:r>
              <a:rPr lang="en-US" baseline="0" dirty="0"/>
              <a:t> </a:t>
            </a:r>
            <a:r>
              <a:rPr lang="en-US" baseline="0" dirty="0" err="1"/>
              <a:t>apresentação</a:t>
            </a:r>
            <a:r>
              <a:rPr lang="en-US" baseline="0" dirty="0"/>
              <a:t> e </a:t>
            </a:r>
            <a:r>
              <a:rPr lang="en-US" baseline="0" dirty="0" err="1"/>
              <a:t>visualização</a:t>
            </a:r>
            <a:r>
              <a:rPr lang="en-US" baseline="0" dirty="0"/>
              <a:t> das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texto</a:t>
            </a:r>
            <a:r>
              <a:rPr lang="en-US" baseline="0" dirty="0"/>
              <a:t> </a:t>
            </a:r>
            <a:r>
              <a:rPr lang="en-US" baseline="0" dirty="0" err="1"/>
              <a:t>aplicado</a:t>
            </a:r>
            <a:r>
              <a:rPr lang="en-US" baseline="0" dirty="0"/>
              <a:t> </a:t>
            </a:r>
            <a:r>
              <a:rPr lang="en-US" baseline="0" dirty="0" err="1"/>
              <a:t>é</a:t>
            </a:r>
            <a:r>
              <a:rPr lang="en-US" baseline="0" dirty="0"/>
              <a:t> </a:t>
            </a:r>
            <a:r>
              <a:rPr lang="en-US" baseline="0" dirty="0" err="1"/>
              <a:t>apenas</a:t>
            </a:r>
            <a:r>
              <a:rPr lang="en-US" baseline="0" dirty="0"/>
              <a:t> </a:t>
            </a:r>
            <a:r>
              <a:rPr lang="en-US" baseline="0" dirty="0" err="1"/>
              <a:t>ilustrativo</a:t>
            </a:r>
            <a:r>
              <a:rPr lang="en-US" baseline="0" dirty="0"/>
              <a:t>. </a:t>
            </a:r>
            <a:r>
              <a:rPr lang="en-US" baseline="0" dirty="0" err="1"/>
              <a:t>Substituir</a:t>
            </a:r>
            <a:r>
              <a:rPr lang="en-US" baseline="0" dirty="0"/>
              <a:t> 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497901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Nos</a:t>
            </a:r>
            <a:r>
              <a:rPr lang="en-US" dirty="0"/>
              <a:t> slides de </a:t>
            </a:r>
            <a:r>
              <a:rPr lang="en-US" dirty="0" err="1"/>
              <a:t>conteúdo</a:t>
            </a:r>
            <a:r>
              <a:rPr lang="en-US" dirty="0"/>
              <a:t>, </a:t>
            </a:r>
            <a:r>
              <a:rPr lang="en-US" dirty="0" err="1"/>
              <a:t>devemos</a:t>
            </a:r>
            <a:r>
              <a:rPr lang="en-US" dirty="0"/>
              <a:t> </a:t>
            </a:r>
            <a:r>
              <a:rPr lang="en-US" dirty="0" err="1"/>
              <a:t>respeitar</a:t>
            </a:r>
            <a:r>
              <a:rPr lang="en-US" dirty="0"/>
              <a:t> a </a:t>
            </a:r>
            <a:r>
              <a:rPr lang="en-US" dirty="0" err="1"/>
              <a:t>área</a:t>
            </a:r>
            <a:r>
              <a:rPr lang="en-US" dirty="0"/>
              <a:t> de </a:t>
            </a:r>
            <a:r>
              <a:rPr lang="en-US" dirty="0" err="1"/>
              <a:t>limite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.</a:t>
            </a:r>
          </a:p>
          <a:p>
            <a:endParaRPr lang="en-US" dirty="0"/>
          </a:p>
          <a:p>
            <a:pPr marL="171450" indent="-171450">
              <a:buFontTx/>
              <a:buChar char="•"/>
            </a:pPr>
            <a:r>
              <a:rPr lang="en-US" dirty="0" err="1"/>
              <a:t>Tema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fonte</a:t>
            </a:r>
            <a:r>
              <a:rPr lang="en-US" baseline="0" dirty="0"/>
              <a:t> Calibri </a:t>
            </a:r>
            <a:r>
              <a:rPr lang="en-US" baseline="0" dirty="0" err="1"/>
              <a:t>corpo</a:t>
            </a:r>
            <a:r>
              <a:rPr lang="en-US" baseline="0" dirty="0"/>
              <a:t> 20, bold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essquerda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subtítulo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Calibri 14, regular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direita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corpo</a:t>
            </a:r>
            <a:r>
              <a:rPr lang="en-US" baseline="0" dirty="0"/>
              <a:t> de </a:t>
            </a:r>
            <a:r>
              <a:rPr lang="en-US" baseline="0" dirty="0" err="1"/>
              <a:t>texto</a:t>
            </a:r>
            <a:r>
              <a:rPr lang="en-US" baseline="0" dirty="0"/>
              <a:t> do </a:t>
            </a:r>
            <a:r>
              <a:rPr lang="en-US" baseline="0" dirty="0" err="1"/>
              <a:t>conteúdo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Calibri 13, regular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esquerda</a:t>
            </a:r>
            <a:r>
              <a:rPr lang="en-US" baseline="0" dirty="0"/>
              <a:t> 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preto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 err="1"/>
              <a:t>Recomenda</a:t>
            </a:r>
            <a:r>
              <a:rPr lang="en-US" baseline="0" dirty="0"/>
              <a:t>-se </a:t>
            </a:r>
            <a:r>
              <a:rPr lang="en-US" baseline="0" dirty="0" err="1"/>
              <a:t>não</a:t>
            </a:r>
            <a:r>
              <a:rPr lang="en-US" baseline="0" dirty="0"/>
              <a:t> </a:t>
            </a:r>
            <a:r>
              <a:rPr lang="en-US" baseline="0" dirty="0" err="1"/>
              <a:t>inserir</a:t>
            </a:r>
            <a:r>
              <a:rPr lang="en-US" baseline="0" dirty="0"/>
              <a:t> </a:t>
            </a:r>
            <a:r>
              <a:rPr lang="en-US" baseline="0" dirty="0" err="1"/>
              <a:t>muita</a:t>
            </a:r>
            <a:r>
              <a:rPr lang="en-US" baseline="0" dirty="0"/>
              <a:t> </a:t>
            </a:r>
            <a:r>
              <a:rPr lang="en-US" baseline="0" dirty="0" err="1"/>
              <a:t>informação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cada</a:t>
            </a:r>
            <a:r>
              <a:rPr lang="en-US" baseline="0" dirty="0"/>
              <a:t> slide, </a:t>
            </a:r>
            <a:r>
              <a:rPr lang="en-US" baseline="0" dirty="0" err="1"/>
              <a:t>para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se </a:t>
            </a:r>
            <a:r>
              <a:rPr lang="en-US" baseline="0" dirty="0" err="1"/>
              <a:t>tenha</a:t>
            </a:r>
            <a:r>
              <a:rPr lang="en-US" baseline="0" dirty="0"/>
              <a:t> </a:t>
            </a:r>
            <a:r>
              <a:rPr lang="en-US" baseline="0" dirty="0" err="1"/>
              <a:t>uma</a:t>
            </a:r>
            <a:r>
              <a:rPr lang="en-US" baseline="0" dirty="0"/>
              <a:t> </a:t>
            </a:r>
            <a:r>
              <a:rPr lang="en-US" baseline="0" dirty="0" err="1"/>
              <a:t>melhor</a:t>
            </a:r>
            <a:r>
              <a:rPr lang="en-US" baseline="0" dirty="0"/>
              <a:t> </a:t>
            </a:r>
            <a:r>
              <a:rPr lang="en-US" baseline="0" dirty="0" err="1"/>
              <a:t>apresentação</a:t>
            </a:r>
            <a:r>
              <a:rPr lang="en-US" baseline="0" dirty="0"/>
              <a:t> e </a:t>
            </a:r>
            <a:r>
              <a:rPr lang="en-US" baseline="0" dirty="0" err="1"/>
              <a:t>visualização</a:t>
            </a:r>
            <a:r>
              <a:rPr lang="en-US" baseline="0" dirty="0"/>
              <a:t> das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texto</a:t>
            </a:r>
            <a:r>
              <a:rPr lang="en-US" baseline="0" dirty="0"/>
              <a:t> </a:t>
            </a:r>
            <a:r>
              <a:rPr lang="en-US" baseline="0" dirty="0" err="1"/>
              <a:t>aplicado</a:t>
            </a:r>
            <a:r>
              <a:rPr lang="en-US" baseline="0" dirty="0"/>
              <a:t> </a:t>
            </a:r>
            <a:r>
              <a:rPr lang="en-US" baseline="0" dirty="0" err="1"/>
              <a:t>é</a:t>
            </a:r>
            <a:r>
              <a:rPr lang="en-US" baseline="0" dirty="0"/>
              <a:t> </a:t>
            </a:r>
            <a:r>
              <a:rPr lang="en-US" baseline="0" dirty="0" err="1"/>
              <a:t>apenas</a:t>
            </a:r>
            <a:r>
              <a:rPr lang="en-US" baseline="0" dirty="0"/>
              <a:t> </a:t>
            </a:r>
            <a:r>
              <a:rPr lang="en-US" baseline="0" dirty="0" err="1"/>
              <a:t>ilustrativo</a:t>
            </a:r>
            <a:r>
              <a:rPr lang="en-US" baseline="0" dirty="0"/>
              <a:t>. </a:t>
            </a:r>
            <a:r>
              <a:rPr lang="en-US" baseline="0" dirty="0" err="1"/>
              <a:t>Substituir</a:t>
            </a:r>
            <a:r>
              <a:rPr lang="en-US" baseline="0" dirty="0"/>
              <a:t> 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18238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Nos</a:t>
            </a:r>
            <a:r>
              <a:rPr lang="en-US" dirty="0"/>
              <a:t> slides de </a:t>
            </a:r>
            <a:r>
              <a:rPr lang="en-US" dirty="0" err="1"/>
              <a:t>conteúdo</a:t>
            </a:r>
            <a:r>
              <a:rPr lang="en-US" dirty="0"/>
              <a:t>, </a:t>
            </a:r>
            <a:r>
              <a:rPr lang="en-US" dirty="0" err="1"/>
              <a:t>devemos</a:t>
            </a:r>
            <a:r>
              <a:rPr lang="en-US" dirty="0"/>
              <a:t> </a:t>
            </a:r>
            <a:r>
              <a:rPr lang="en-US" dirty="0" err="1"/>
              <a:t>respeitar</a:t>
            </a:r>
            <a:r>
              <a:rPr lang="en-US" dirty="0"/>
              <a:t> a </a:t>
            </a:r>
            <a:r>
              <a:rPr lang="en-US" dirty="0" err="1"/>
              <a:t>área</a:t>
            </a:r>
            <a:r>
              <a:rPr lang="en-US" dirty="0"/>
              <a:t> de </a:t>
            </a:r>
            <a:r>
              <a:rPr lang="en-US" dirty="0" err="1"/>
              <a:t>limite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.</a:t>
            </a:r>
          </a:p>
          <a:p>
            <a:endParaRPr lang="en-US" dirty="0"/>
          </a:p>
          <a:p>
            <a:pPr marL="171450" indent="-171450">
              <a:buFontTx/>
              <a:buChar char="•"/>
            </a:pPr>
            <a:r>
              <a:rPr lang="en-US" dirty="0" err="1"/>
              <a:t>Tema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fonte</a:t>
            </a:r>
            <a:r>
              <a:rPr lang="en-US" baseline="0" dirty="0"/>
              <a:t> Calibri </a:t>
            </a:r>
            <a:r>
              <a:rPr lang="en-US" baseline="0" dirty="0" err="1"/>
              <a:t>corpo</a:t>
            </a:r>
            <a:r>
              <a:rPr lang="en-US" baseline="0" dirty="0"/>
              <a:t> 20, bold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essquerda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subtítulo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Calibri 14, regular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direita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corpo</a:t>
            </a:r>
            <a:r>
              <a:rPr lang="en-US" baseline="0" dirty="0"/>
              <a:t> de </a:t>
            </a:r>
            <a:r>
              <a:rPr lang="en-US" baseline="0" dirty="0" err="1"/>
              <a:t>texto</a:t>
            </a:r>
            <a:r>
              <a:rPr lang="en-US" baseline="0" dirty="0"/>
              <a:t> do </a:t>
            </a:r>
            <a:r>
              <a:rPr lang="en-US" baseline="0" dirty="0" err="1"/>
              <a:t>conteúdo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Calibri 13, regular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esquerda</a:t>
            </a:r>
            <a:r>
              <a:rPr lang="en-US" baseline="0" dirty="0"/>
              <a:t> 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preto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 err="1"/>
              <a:t>Recomenda</a:t>
            </a:r>
            <a:r>
              <a:rPr lang="en-US" baseline="0" dirty="0"/>
              <a:t>-se </a:t>
            </a:r>
            <a:r>
              <a:rPr lang="en-US" baseline="0" dirty="0" err="1"/>
              <a:t>não</a:t>
            </a:r>
            <a:r>
              <a:rPr lang="en-US" baseline="0" dirty="0"/>
              <a:t> </a:t>
            </a:r>
            <a:r>
              <a:rPr lang="en-US" baseline="0" dirty="0" err="1"/>
              <a:t>inserir</a:t>
            </a:r>
            <a:r>
              <a:rPr lang="en-US" baseline="0" dirty="0"/>
              <a:t> </a:t>
            </a:r>
            <a:r>
              <a:rPr lang="en-US" baseline="0" dirty="0" err="1"/>
              <a:t>muita</a:t>
            </a:r>
            <a:r>
              <a:rPr lang="en-US" baseline="0" dirty="0"/>
              <a:t> </a:t>
            </a:r>
            <a:r>
              <a:rPr lang="en-US" baseline="0" dirty="0" err="1"/>
              <a:t>informação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cada</a:t>
            </a:r>
            <a:r>
              <a:rPr lang="en-US" baseline="0" dirty="0"/>
              <a:t> slide, </a:t>
            </a:r>
            <a:r>
              <a:rPr lang="en-US" baseline="0" dirty="0" err="1"/>
              <a:t>para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se </a:t>
            </a:r>
            <a:r>
              <a:rPr lang="en-US" baseline="0" dirty="0" err="1"/>
              <a:t>tenha</a:t>
            </a:r>
            <a:r>
              <a:rPr lang="en-US" baseline="0" dirty="0"/>
              <a:t> </a:t>
            </a:r>
            <a:r>
              <a:rPr lang="en-US" baseline="0" dirty="0" err="1"/>
              <a:t>uma</a:t>
            </a:r>
            <a:r>
              <a:rPr lang="en-US" baseline="0" dirty="0"/>
              <a:t> </a:t>
            </a:r>
            <a:r>
              <a:rPr lang="en-US" baseline="0" dirty="0" err="1"/>
              <a:t>melhor</a:t>
            </a:r>
            <a:r>
              <a:rPr lang="en-US" baseline="0" dirty="0"/>
              <a:t> </a:t>
            </a:r>
            <a:r>
              <a:rPr lang="en-US" baseline="0" dirty="0" err="1"/>
              <a:t>apresentação</a:t>
            </a:r>
            <a:r>
              <a:rPr lang="en-US" baseline="0" dirty="0"/>
              <a:t> e </a:t>
            </a:r>
            <a:r>
              <a:rPr lang="en-US" baseline="0" dirty="0" err="1"/>
              <a:t>visualização</a:t>
            </a:r>
            <a:r>
              <a:rPr lang="en-US" baseline="0" dirty="0"/>
              <a:t> das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texto</a:t>
            </a:r>
            <a:r>
              <a:rPr lang="en-US" baseline="0" dirty="0"/>
              <a:t> </a:t>
            </a:r>
            <a:r>
              <a:rPr lang="en-US" baseline="0" dirty="0" err="1"/>
              <a:t>aplicado</a:t>
            </a:r>
            <a:r>
              <a:rPr lang="en-US" baseline="0" dirty="0"/>
              <a:t> </a:t>
            </a:r>
            <a:r>
              <a:rPr lang="en-US" baseline="0" dirty="0" err="1"/>
              <a:t>é</a:t>
            </a:r>
            <a:r>
              <a:rPr lang="en-US" baseline="0" dirty="0"/>
              <a:t> </a:t>
            </a:r>
            <a:r>
              <a:rPr lang="en-US" baseline="0" dirty="0" err="1"/>
              <a:t>apenas</a:t>
            </a:r>
            <a:r>
              <a:rPr lang="en-US" baseline="0" dirty="0"/>
              <a:t> </a:t>
            </a:r>
            <a:r>
              <a:rPr lang="en-US" baseline="0" dirty="0" err="1"/>
              <a:t>ilustrativo</a:t>
            </a:r>
            <a:r>
              <a:rPr lang="en-US" baseline="0" dirty="0"/>
              <a:t>. </a:t>
            </a:r>
            <a:r>
              <a:rPr lang="en-US" baseline="0" dirty="0" err="1"/>
              <a:t>Substituir</a:t>
            </a:r>
            <a:r>
              <a:rPr lang="en-US" baseline="0" dirty="0"/>
              <a:t> 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85844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Nos</a:t>
            </a:r>
            <a:r>
              <a:rPr lang="en-US" dirty="0"/>
              <a:t> slides de </a:t>
            </a:r>
            <a:r>
              <a:rPr lang="en-US" dirty="0" err="1"/>
              <a:t>conteúdo</a:t>
            </a:r>
            <a:r>
              <a:rPr lang="en-US" dirty="0"/>
              <a:t>, </a:t>
            </a:r>
            <a:r>
              <a:rPr lang="en-US" dirty="0" err="1"/>
              <a:t>devemos</a:t>
            </a:r>
            <a:r>
              <a:rPr lang="en-US" dirty="0"/>
              <a:t> </a:t>
            </a:r>
            <a:r>
              <a:rPr lang="en-US" dirty="0" err="1"/>
              <a:t>respeitar</a:t>
            </a:r>
            <a:r>
              <a:rPr lang="en-US" dirty="0"/>
              <a:t> a </a:t>
            </a:r>
            <a:r>
              <a:rPr lang="en-US" dirty="0" err="1"/>
              <a:t>área</a:t>
            </a:r>
            <a:r>
              <a:rPr lang="en-US" dirty="0"/>
              <a:t> de </a:t>
            </a:r>
            <a:r>
              <a:rPr lang="en-US" dirty="0" err="1"/>
              <a:t>limite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.</a:t>
            </a:r>
          </a:p>
          <a:p>
            <a:endParaRPr lang="en-US" dirty="0"/>
          </a:p>
          <a:p>
            <a:pPr marL="171450" indent="-171450">
              <a:buFontTx/>
              <a:buChar char="•"/>
            </a:pPr>
            <a:r>
              <a:rPr lang="en-US" dirty="0" err="1"/>
              <a:t>Tema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fonte</a:t>
            </a:r>
            <a:r>
              <a:rPr lang="en-US" baseline="0" dirty="0"/>
              <a:t> Calibri </a:t>
            </a:r>
            <a:r>
              <a:rPr lang="en-US" baseline="0" dirty="0" err="1"/>
              <a:t>corpo</a:t>
            </a:r>
            <a:r>
              <a:rPr lang="en-US" baseline="0" dirty="0"/>
              <a:t> 20, bold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essquerda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subtítulo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Calibri 14, regular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direita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corpo</a:t>
            </a:r>
            <a:r>
              <a:rPr lang="en-US" baseline="0" dirty="0"/>
              <a:t> de </a:t>
            </a:r>
            <a:r>
              <a:rPr lang="en-US" baseline="0" dirty="0" err="1"/>
              <a:t>texto</a:t>
            </a:r>
            <a:r>
              <a:rPr lang="en-US" baseline="0" dirty="0"/>
              <a:t> do </a:t>
            </a:r>
            <a:r>
              <a:rPr lang="en-US" baseline="0" dirty="0" err="1"/>
              <a:t>conteúdo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Calibri 13, regular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esquerda</a:t>
            </a:r>
            <a:r>
              <a:rPr lang="en-US" baseline="0" dirty="0"/>
              <a:t> 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preto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 err="1"/>
              <a:t>Recomenda</a:t>
            </a:r>
            <a:r>
              <a:rPr lang="en-US" baseline="0" dirty="0"/>
              <a:t>-se </a:t>
            </a:r>
            <a:r>
              <a:rPr lang="en-US" baseline="0" dirty="0" err="1"/>
              <a:t>não</a:t>
            </a:r>
            <a:r>
              <a:rPr lang="en-US" baseline="0" dirty="0"/>
              <a:t> </a:t>
            </a:r>
            <a:r>
              <a:rPr lang="en-US" baseline="0" dirty="0" err="1"/>
              <a:t>inserir</a:t>
            </a:r>
            <a:r>
              <a:rPr lang="en-US" baseline="0" dirty="0"/>
              <a:t> </a:t>
            </a:r>
            <a:r>
              <a:rPr lang="en-US" baseline="0" dirty="0" err="1"/>
              <a:t>muita</a:t>
            </a:r>
            <a:r>
              <a:rPr lang="en-US" baseline="0" dirty="0"/>
              <a:t> </a:t>
            </a:r>
            <a:r>
              <a:rPr lang="en-US" baseline="0" dirty="0" err="1"/>
              <a:t>informação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cada</a:t>
            </a:r>
            <a:r>
              <a:rPr lang="en-US" baseline="0" dirty="0"/>
              <a:t> slide, </a:t>
            </a:r>
            <a:r>
              <a:rPr lang="en-US" baseline="0" dirty="0" err="1"/>
              <a:t>para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se </a:t>
            </a:r>
            <a:r>
              <a:rPr lang="en-US" baseline="0" dirty="0" err="1"/>
              <a:t>tenha</a:t>
            </a:r>
            <a:r>
              <a:rPr lang="en-US" baseline="0" dirty="0"/>
              <a:t> </a:t>
            </a:r>
            <a:r>
              <a:rPr lang="en-US" baseline="0" dirty="0" err="1"/>
              <a:t>uma</a:t>
            </a:r>
            <a:r>
              <a:rPr lang="en-US" baseline="0" dirty="0"/>
              <a:t> </a:t>
            </a:r>
            <a:r>
              <a:rPr lang="en-US" baseline="0" dirty="0" err="1"/>
              <a:t>melhor</a:t>
            </a:r>
            <a:r>
              <a:rPr lang="en-US" baseline="0" dirty="0"/>
              <a:t> </a:t>
            </a:r>
            <a:r>
              <a:rPr lang="en-US" baseline="0" dirty="0" err="1"/>
              <a:t>apresentação</a:t>
            </a:r>
            <a:r>
              <a:rPr lang="en-US" baseline="0" dirty="0"/>
              <a:t> e </a:t>
            </a:r>
            <a:r>
              <a:rPr lang="en-US" baseline="0" dirty="0" err="1"/>
              <a:t>visualização</a:t>
            </a:r>
            <a:r>
              <a:rPr lang="en-US" baseline="0" dirty="0"/>
              <a:t> das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texto</a:t>
            </a:r>
            <a:r>
              <a:rPr lang="en-US" baseline="0" dirty="0"/>
              <a:t> </a:t>
            </a:r>
            <a:r>
              <a:rPr lang="en-US" baseline="0" dirty="0" err="1"/>
              <a:t>aplicado</a:t>
            </a:r>
            <a:r>
              <a:rPr lang="en-US" baseline="0" dirty="0"/>
              <a:t> </a:t>
            </a:r>
            <a:r>
              <a:rPr lang="en-US" baseline="0" dirty="0" err="1"/>
              <a:t>é</a:t>
            </a:r>
            <a:r>
              <a:rPr lang="en-US" baseline="0" dirty="0"/>
              <a:t> </a:t>
            </a:r>
            <a:r>
              <a:rPr lang="en-US" baseline="0" dirty="0" err="1"/>
              <a:t>apenas</a:t>
            </a:r>
            <a:r>
              <a:rPr lang="en-US" baseline="0" dirty="0"/>
              <a:t> </a:t>
            </a:r>
            <a:r>
              <a:rPr lang="en-US" baseline="0" dirty="0" err="1"/>
              <a:t>ilustrativo</a:t>
            </a:r>
            <a:r>
              <a:rPr lang="en-US" baseline="0" dirty="0"/>
              <a:t>. </a:t>
            </a:r>
            <a:r>
              <a:rPr lang="en-US" baseline="0" dirty="0" err="1"/>
              <a:t>Substituir</a:t>
            </a:r>
            <a:r>
              <a:rPr lang="en-US" baseline="0" dirty="0"/>
              <a:t> 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8584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 </a:t>
            </a:r>
            <a:r>
              <a:rPr lang="en-US" dirty="0" err="1"/>
              <a:t>divisórias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fundo</a:t>
            </a:r>
            <a:r>
              <a:rPr lang="en-US" dirty="0"/>
              <a:t> </a:t>
            </a:r>
            <a:r>
              <a:rPr lang="en-US" dirty="0" err="1"/>
              <a:t>cinza</a:t>
            </a:r>
            <a:r>
              <a:rPr lang="en-US" dirty="0"/>
              <a:t>, com </a:t>
            </a:r>
            <a:r>
              <a:rPr lang="en-US" dirty="0" err="1"/>
              <a:t>temas</a:t>
            </a:r>
            <a:r>
              <a:rPr lang="en-US" dirty="0"/>
              <a:t> </a:t>
            </a:r>
            <a:r>
              <a:rPr lang="en-US" dirty="0" err="1"/>
              <a:t>relevantes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baseline="0" dirty="0" err="1"/>
              <a:t>Utilizar</a:t>
            </a:r>
            <a:r>
              <a:rPr lang="en-US" baseline="0" dirty="0"/>
              <a:t> </a:t>
            </a:r>
            <a:r>
              <a:rPr lang="en-US" baseline="0" dirty="0" err="1"/>
              <a:t>fonte</a:t>
            </a:r>
            <a:r>
              <a:rPr lang="en-US" baseline="0" dirty="0"/>
              <a:t> Calibri 40 </a:t>
            </a:r>
            <a:r>
              <a:rPr lang="en-US" baseline="0" dirty="0" err="1"/>
              <a:t>branca</a:t>
            </a:r>
            <a:r>
              <a:rPr lang="en-US" baseline="0" dirty="0"/>
              <a:t>, bold e </a:t>
            </a:r>
            <a:r>
              <a:rPr lang="en-US" baseline="0" dirty="0" err="1"/>
              <a:t>parágrafo</a:t>
            </a:r>
            <a:r>
              <a:rPr lang="en-US" baseline="0" dirty="0"/>
              <a:t> </a:t>
            </a:r>
            <a:r>
              <a:rPr lang="en-US" baseline="0" dirty="0" err="1"/>
              <a:t>centralizado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982411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Nos</a:t>
            </a:r>
            <a:r>
              <a:rPr lang="en-US" dirty="0"/>
              <a:t> slides de </a:t>
            </a:r>
            <a:r>
              <a:rPr lang="en-US" dirty="0" err="1"/>
              <a:t>conteúdo</a:t>
            </a:r>
            <a:r>
              <a:rPr lang="en-US" dirty="0"/>
              <a:t>, </a:t>
            </a:r>
            <a:r>
              <a:rPr lang="en-US" dirty="0" err="1"/>
              <a:t>devemos</a:t>
            </a:r>
            <a:r>
              <a:rPr lang="en-US" dirty="0"/>
              <a:t> </a:t>
            </a:r>
            <a:r>
              <a:rPr lang="en-US" dirty="0" err="1"/>
              <a:t>respeitar</a:t>
            </a:r>
            <a:r>
              <a:rPr lang="en-US" dirty="0"/>
              <a:t> a </a:t>
            </a:r>
            <a:r>
              <a:rPr lang="en-US" dirty="0" err="1"/>
              <a:t>área</a:t>
            </a:r>
            <a:r>
              <a:rPr lang="en-US" dirty="0"/>
              <a:t> de </a:t>
            </a:r>
            <a:r>
              <a:rPr lang="en-US" dirty="0" err="1"/>
              <a:t>limite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.</a:t>
            </a:r>
          </a:p>
          <a:p>
            <a:endParaRPr lang="en-US" dirty="0"/>
          </a:p>
          <a:p>
            <a:pPr marL="171450" indent="-171450">
              <a:buFontTx/>
              <a:buChar char="•"/>
            </a:pPr>
            <a:r>
              <a:rPr lang="en-US" dirty="0" err="1"/>
              <a:t>Tema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fonte</a:t>
            </a:r>
            <a:r>
              <a:rPr lang="en-US" baseline="0" dirty="0"/>
              <a:t> Calibri </a:t>
            </a:r>
            <a:r>
              <a:rPr lang="en-US" baseline="0" dirty="0" err="1"/>
              <a:t>corpo</a:t>
            </a:r>
            <a:r>
              <a:rPr lang="en-US" baseline="0" dirty="0"/>
              <a:t> 20, bold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essquerda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subtítulo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Calibri 14, regular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direita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corpo</a:t>
            </a:r>
            <a:r>
              <a:rPr lang="en-US" baseline="0" dirty="0"/>
              <a:t> de </a:t>
            </a:r>
            <a:r>
              <a:rPr lang="en-US" baseline="0" dirty="0" err="1"/>
              <a:t>texto</a:t>
            </a:r>
            <a:r>
              <a:rPr lang="en-US" baseline="0" dirty="0"/>
              <a:t> do </a:t>
            </a:r>
            <a:r>
              <a:rPr lang="en-US" baseline="0" dirty="0" err="1"/>
              <a:t>conteúdo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Calibri 13, regular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esquerda</a:t>
            </a:r>
            <a:r>
              <a:rPr lang="en-US" baseline="0" dirty="0"/>
              <a:t> 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preto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 err="1"/>
              <a:t>Recomenda</a:t>
            </a:r>
            <a:r>
              <a:rPr lang="en-US" baseline="0" dirty="0"/>
              <a:t>-se </a:t>
            </a:r>
            <a:r>
              <a:rPr lang="en-US" baseline="0" dirty="0" err="1"/>
              <a:t>não</a:t>
            </a:r>
            <a:r>
              <a:rPr lang="en-US" baseline="0" dirty="0"/>
              <a:t> </a:t>
            </a:r>
            <a:r>
              <a:rPr lang="en-US" baseline="0" dirty="0" err="1"/>
              <a:t>inserir</a:t>
            </a:r>
            <a:r>
              <a:rPr lang="en-US" baseline="0" dirty="0"/>
              <a:t> </a:t>
            </a:r>
            <a:r>
              <a:rPr lang="en-US" baseline="0" dirty="0" err="1"/>
              <a:t>muita</a:t>
            </a:r>
            <a:r>
              <a:rPr lang="en-US" baseline="0" dirty="0"/>
              <a:t> </a:t>
            </a:r>
            <a:r>
              <a:rPr lang="en-US" baseline="0" dirty="0" err="1"/>
              <a:t>informação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cada</a:t>
            </a:r>
            <a:r>
              <a:rPr lang="en-US" baseline="0" dirty="0"/>
              <a:t> slide, </a:t>
            </a:r>
            <a:r>
              <a:rPr lang="en-US" baseline="0" dirty="0" err="1"/>
              <a:t>para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se </a:t>
            </a:r>
            <a:r>
              <a:rPr lang="en-US" baseline="0" dirty="0" err="1"/>
              <a:t>tenha</a:t>
            </a:r>
            <a:r>
              <a:rPr lang="en-US" baseline="0" dirty="0"/>
              <a:t> </a:t>
            </a:r>
            <a:r>
              <a:rPr lang="en-US" baseline="0" dirty="0" err="1"/>
              <a:t>uma</a:t>
            </a:r>
            <a:r>
              <a:rPr lang="en-US" baseline="0" dirty="0"/>
              <a:t> </a:t>
            </a:r>
            <a:r>
              <a:rPr lang="en-US" baseline="0" dirty="0" err="1"/>
              <a:t>melhor</a:t>
            </a:r>
            <a:r>
              <a:rPr lang="en-US" baseline="0" dirty="0"/>
              <a:t> </a:t>
            </a:r>
            <a:r>
              <a:rPr lang="en-US" baseline="0" dirty="0" err="1"/>
              <a:t>apresentação</a:t>
            </a:r>
            <a:r>
              <a:rPr lang="en-US" baseline="0" dirty="0"/>
              <a:t> e </a:t>
            </a:r>
            <a:r>
              <a:rPr lang="en-US" baseline="0" dirty="0" err="1"/>
              <a:t>visualização</a:t>
            </a:r>
            <a:r>
              <a:rPr lang="en-US" baseline="0" dirty="0"/>
              <a:t> das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texto</a:t>
            </a:r>
            <a:r>
              <a:rPr lang="en-US" baseline="0" dirty="0"/>
              <a:t> </a:t>
            </a:r>
            <a:r>
              <a:rPr lang="en-US" baseline="0" dirty="0" err="1"/>
              <a:t>aplicado</a:t>
            </a:r>
            <a:r>
              <a:rPr lang="en-US" baseline="0" dirty="0"/>
              <a:t> </a:t>
            </a:r>
            <a:r>
              <a:rPr lang="en-US" baseline="0" dirty="0" err="1"/>
              <a:t>é</a:t>
            </a:r>
            <a:r>
              <a:rPr lang="en-US" baseline="0" dirty="0"/>
              <a:t> </a:t>
            </a:r>
            <a:r>
              <a:rPr lang="en-US" baseline="0" dirty="0" err="1"/>
              <a:t>apenas</a:t>
            </a:r>
            <a:r>
              <a:rPr lang="en-US" baseline="0" dirty="0"/>
              <a:t> </a:t>
            </a:r>
            <a:r>
              <a:rPr lang="en-US" baseline="0" dirty="0" err="1"/>
              <a:t>ilustrativo</a:t>
            </a:r>
            <a:r>
              <a:rPr lang="en-US" baseline="0" dirty="0"/>
              <a:t>. </a:t>
            </a:r>
            <a:r>
              <a:rPr lang="en-US" baseline="0" dirty="0" err="1"/>
              <a:t>Substituir</a:t>
            </a:r>
            <a:r>
              <a:rPr lang="en-US" baseline="0" dirty="0"/>
              <a:t> 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57339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Nos</a:t>
            </a:r>
            <a:r>
              <a:rPr lang="en-US" dirty="0"/>
              <a:t> slides de </a:t>
            </a:r>
            <a:r>
              <a:rPr lang="en-US" dirty="0" err="1"/>
              <a:t>conteúdo</a:t>
            </a:r>
            <a:r>
              <a:rPr lang="en-US" dirty="0"/>
              <a:t>, </a:t>
            </a:r>
            <a:r>
              <a:rPr lang="en-US" dirty="0" err="1"/>
              <a:t>devemos</a:t>
            </a:r>
            <a:r>
              <a:rPr lang="en-US" dirty="0"/>
              <a:t> </a:t>
            </a:r>
            <a:r>
              <a:rPr lang="en-US" dirty="0" err="1"/>
              <a:t>respeitar</a:t>
            </a:r>
            <a:r>
              <a:rPr lang="en-US" dirty="0"/>
              <a:t> a </a:t>
            </a:r>
            <a:r>
              <a:rPr lang="en-US" dirty="0" err="1"/>
              <a:t>área</a:t>
            </a:r>
            <a:r>
              <a:rPr lang="en-US" dirty="0"/>
              <a:t> de </a:t>
            </a:r>
            <a:r>
              <a:rPr lang="en-US" dirty="0" err="1"/>
              <a:t>limite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.</a:t>
            </a:r>
          </a:p>
          <a:p>
            <a:endParaRPr lang="en-US" dirty="0"/>
          </a:p>
          <a:p>
            <a:pPr marL="171450" indent="-171450">
              <a:buFontTx/>
              <a:buChar char="•"/>
            </a:pPr>
            <a:r>
              <a:rPr lang="en-US" dirty="0" err="1"/>
              <a:t>Tema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fonte</a:t>
            </a:r>
            <a:r>
              <a:rPr lang="en-US" baseline="0" dirty="0"/>
              <a:t> Calibri </a:t>
            </a:r>
            <a:r>
              <a:rPr lang="en-US" baseline="0" dirty="0" err="1"/>
              <a:t>corpo</a:t>
            </a:r>
            <a:r>
              <a:rPr lang="en-US" baseline="0" dirty="0"/>
              <a:t> 20, bold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essquerda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subtítulo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Calibri 14, regular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direita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corpo</a:t>
            </a:r>
            <a:r>
              <a:rPr lang="en-US" baseline="0" dirty="0"/>
              <a:t> de </a:t>
            </a:r>
            <a:r>
              <a:rPr lang="en-US" baseline="0" dirty="0" err="1"/>
              <a:t>texto</a:t>
            </a:r>
            <a:r>
              <a:rPr lang="en-US" baseline="0" dirty="0"/>
              <a:t> do </a:t>
            </a:r>
            <a:r>
              <a:rPr lang="en-US" baseline="0" dirty="0" err="1"/>
              <a:t>conteúdo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Calibri 13, regular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esquerda</a:t>
            </a:r>
            <a:r>
              <a:rPr lang="en-US" baseline="0" dirty="0"/>
              <a:t> 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preto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 err="1"/>
              <a:t>Recomenda</a:t>
            </a:r>
            <a:r>
              <a:rPr lang="en-US" baseline="0" dirty="0"/>
              <a:t>-se </a:t>
            </a:r>
            <a:r>
              <a:rPr lang="en-US" baseline="0" dirty="0" err="1"/>
              <a:t>não</a:t>
            </a:r>
            <a:r>
              <a:rPr lang="en-US" baseline="0" dirty="0"/>
              <a:t> </a:t>
            </a:r>
            <a:r>
              <a:rPr lang="en-US" baseline="0" dirty="0" err="1"/>
              <a:t>inserir</a:t>
            </a:r>
            <a:r>
              <a:rPr lang="en-US" baseline="0" dirty="0"/>
              <a:t> </a:t>
            </a:r>
            <a:r>
              <a:rPr lang="en-US" baseline="0" dirty="0" err="1"/>
              <a:t>muita</a:t>
            </a:r>
            <a:r>
              <a:rPr lang="en-US" baseline="0" dirty="0"/>
              <a:t> </a:t>
            </a:r>
            <a:r>
              <a:rPr lang="en-US" baseline="0" dirty="0" err="1"/>
              <a:t>informação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cada</a:t>
            </a:r>
            <a:r>
              <a:rPr lang="en-US" baseline="0" dirty="0"/>
              <a:t> slide, </a:t>
            </a:r>
            <a:r>
              <a:rPr lang="en-US" baseline="0" dirty="0" err="1"/>
              <a:t>para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se </a:t>
            </a:r>
            <a:r>
              <a:rPr lang="en-US" baseline="0" dirty="0" err="1"/>
              <a:t>tenha</a:t>
            </a:r>
            <a:r>
              <a:rPr lang="en-US" baseline="0" dirty="0"/>
              <a:t> </a:t>
            </a:r>
            <a:r>
              <a:rPr lang="en-US" baseline="0" dirty="0" err="1"/>
              <a:t>uma</a:t>
            </a:r>
            <a:r>
              <a:rPr lang="en-US" baseline="0" dirty="0"/>
              <a:t> </a:t>
            </a:r>
            <a:r>
              <a:rPr lang="en-US" baseline="0" dirty="0" err="1"/>
              <a:t>melhor</a:t>
            </a:r>
            <a:r>
              <a:rPr lang="en-US" baseline="0" dirty="0"/>
              <a:t> </a:t>
            </a:r>
            <a:r>
              <a:rPr lang="en-US" baseline="0" dirty="0" err="1"/>
              <a:t>apresentação</a:t>
            </a:r>
            <a:r>
              <a:rPr lang="en-US" baseline="0" dirty="0"/>
              <a:t> e </a:t>
            </a:r>
            <a:r>
              <a:rPr lang="en-US" baseline="0" dirty="0" err="1"/>
              <a:t>visualização</a:t>
            </a:r>
            <a:r>
              <a:rPr lang="en-US" baseline="0" dirty="0"/>
              <a:t> das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texto</a:t>
            </a:r>
            <a:r>
              <a:rPr lang="en-US" baseline="0" dirty="0"/>
              <a:t> </a:t>
            </a:r>
            <a:r>
              <a:rPr lang="en-US" baseline="0" dirty="0" err="1"/>
              <a:t>aplicado</a:t>
            </a:r>
            <a:r>
              <a:rPr lang="en-US" baseline="0" dirty="0"/>
              <a:t> </a:t>
            </a:r>
            <a:r>
              <a:rPr lang="en-US" baseline="0" dirty="0" err="1"/>
              <a:t>é</a:t>
            </a:r>
            <a:r>
              <a:rPr lang="en-US" baseline="0" dirty="0"/>
              <a:t> </a:t>
            </a:r>
            <a:r>
              <a:rPr lang="en-US" baseline="0" dirty="0" err="1"/>
              <a:t>apenas</a:t>
            </a:r>
            <a:r>
              <a:rPr lang="en-US" baseline="0" dirty="0"/>
              <a:t> </a:t>
            </a:r>
            <a:r>
              <a:rPr lang="en-US" baseline="0" dirty="0" err="1"/>
              <a:t>ilustrativo</a:t>
            </a:r>
            <a:r>
              <a:rPr lang="en-US" baseline="0" dirty="0"/>
              <a:t>. </a:t>
            </a:r>
            <a:r>
              <a:rPr lang="en-US" baseline="0" dirty="0" err="1"/>
              <a:t>Substituir</a:t>
            </a:r>
            <a:r>
              <a:rPr lang="en-US" baseline="0" dirty="0"/>
              <a:t> 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85844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Nos</a:t>
            </a:r>
            <a:r>
              <a:rPr lang="en-US" dirty="0"/>
              <a:t> slides de </a:t>
            </a:r>
            <a:r>
              <a:rPr lang="en-US" dirty="0" err="1"/>
              <a:t>conteúdo</a:t>
            </a:r>
            <a:r>
              <a:rPr lang="en-US" dirty="0"/>
              <a:t>, </a:t>
            </a:r>
            <a:r>
              <a:rPr lang="en-US" dirty="0" err="1"/>
              <a:t>devemos</a:t>
            </a:r>
            <a:r>
              <a:rPr lang="en-US" dirty="0"/>
              <a:t> </a:t>
            </a:r>
            <a:r>
              <a:rPr lang="en-US" dirty="0" err="1"/>
              <a:t>respeitar</a:t>
            </a:r>
            <a:r>
              <a:rPr lang="en-US" dirty="0"/>
              <a:t> a </a:t>
            </a:r>
            <a:r>
              <a:rPr lang="en-US" dirty="0" err="1"/>
              <a:t>área</a:t>
            </a:r>
            <a:r>
              <a:rPr lang="en-US" dirty="0"/>
              <a:t> de </a:t>
            </a:r>
            <a:r>
              <a:rPr lang="en-US" dirty="0" err="1"/>
              <a:t>limite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.</a:t>
            </a:r>
          </a:p>
          <a:p>
            <a:endParaRPr lang="en-US" dirty="0"/>
          </a:p>
          <a:p>
            <a:pPr marL="171450" indent="-171450">
              <a:buFontTx/>
              <a:buChar char="•"/>
            </a:pPr>
            <a:r>
              <a:rPr lang="en-US" dirty="0" err="1"/>
              <a:t>Tema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fonte</a:t>
            </a:r>
            <a:r>
              <a:rPr lang="en-US" baseline="0" dirty="0"/>
              <a:t> Calibri </a:t>
            </a:r>
            <a:r>
              <a:rPr lang="en-US" baseline="0" dirty="0" err="1"/>
              <a:t>corpo</a:t>
            </a:r>
            <a:r>
              <a:rPr lang="en-US" baseline="0" dirty="0"/>
              <a:t> 20, bold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essquerda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subtítulo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Calibri 14, regular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direita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corpo</a:t>
            </a:r>
            <a:r>
              <a:rPr lang="en-US" baseline="0" dirty="0"/>
              <a:t> de </a:t>
            </a:r>
            <a:r>
              <a:rPr lang="en-US" baseline="0" dirty="0" err="1"/>
              <a:t>texto</a:t>
            </a:r>
            <a:r>
              <a:rPr lang="en-US" baseline="0" dirty="0"/>
              <a:t> do </a:t>
            </a:r>
            <a:r>
              <a:rPr lang="en-US" baseline="0" dirty="0" err="1"/>
              <a:t>conteúdo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Calibri 13, regular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esquerda</a:t>
            </a:r>
            <a:r>
              <a:rPr lang="en-US" baseline="0" dirty="0"/>
              <a:t> 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preto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 err="1"/>
              <a:t>Recomenda</a:t>
            </a:r>
            <a:r>
              <a:rPr lang="en-US" baseline="0" dirty="0"/>
              <a:t>-se </a:t>
            </a:r>
            <a:r>
              <a:rPr lang="en-US" baseline="0" dirty="0" err="1"/>
              <a:t>não</a:t>
            </a:r>
            <a:r>
              <a:rPr lang="en-US" baseline="0" dirty="0"/>
              <a:t> </a:t>
            </a:r>
            <a:r>
              <a:rPr lang="en-US" baseline="0" dirty="0" err="1"/>
              <a:t>inserir</a:t>
            </a:r>
            <a:r>
              <a:rPr lang="en-US" baseline="0" dirty="0"/>
              <a:t> </a:t>
            </a:r>
            <a:r>
              <a:rPr lang="en-US" baseline="0" dirty="0" err="1"/>
              <a:t>muita</a:t>
            </a:r>
            <a:r>
              <a:rPr lang="en-US" baseline="0" dirty="0"/>
              <a:t> </a:t>
            </a:r>
            <a:r>
              <a:rPr lang="en-US" baseline="0" dirty="0" err="1"/>
              <a:t>informação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cada</a:t>
            </a:r>
            <a:r>
              <a:rPr lang="en-US" baseline="0" dirty="0"/>
              <a:t> slide, </a:t>
            </a:r>
            <a:r>
              <a:rPr lang="en-US" baseline="0" dirty="0" err="1"/>
              <a:t>para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se </a:t>
            </a:r>
            <a:r>
              <a:rPr lang="en-US" baseline="0" dirty="0" err="1"/>
              <a:t>tenha</a:t>
            </a:r>
            <a:r>
              <a:rPr lang="en-US" baseline="0" dirty="0"/>
              <a:t> </a:t>
            </a:r>
            <a:r>
              <a:rPr lang="en-US" baseline="0" dirty="0" err="1"/>
              <a:t>uma</a:t>
            </a:r>
            <a:r>
              <a:rPr lang="en-US" baseline="0" dirty="0"/>
              <a:t> </a:t>
            </a:r>
            <a:r>
              <a:rPr lang="en-US" baseline="0" dirty="0" err="1"/>
              <a:t>melhor</a:t>
            </a:r>
            <a:r>
              <a:rPr lang="en-US" baseline="0" dirty="0"/>
              <a:t> </a:t>
            </a:r>
            <a:r>
              <a:rPr lang="en-US" baseline="0" dirty="0" err="1"/>
              <a:t>apresentação</a:t>
            </a:r>
            <a:r>
              <a:rPr lang="en-US" baseline="0" dirty="0"/>
              <a:t> e </a:t>
            </a:r>
            <a:r>
              <a:rPr lang="en-US" baseline="0" dirty="0" err="1"/>
              <a:t>visualização</a:t>
            </a:r>
            <a:r>
              <a:rPr lang="en-US" baseline="0" dirty="0"/>
              <a:t> das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texto</a:t>
            </a:r>
            <a:r>
              <a:rPr lang="en-US" baseline="0" dirty="0"/>
              <a:t> </a:t>
            </a:r>
            <a:r>
              <a:rPr lang="en-US" baseline="0" dirty="0" err="1"/>
              <a:t>aplicado</a:t>
            </a:r>
            <a:r>
              <a:rPr lang="en-US" baseline="0" dirty="0"/>
              <a:t> </a:t>
            </a:r>
            <a:r>
              <a:rPr lang="en-US" baseline="0" dirty="0" err="1"/>
              <a:t>é</a:t>
            </a:r>
            <a:r>
              <a:rPr lang="en-US" baseline="0" dirty="0"/>
              <a:t> </a:t>
            </a:r>
            <a:r>
              <a:rPr lang="en-US" baseline="0" dirty="0" err="1"/>
              <a:t>apenas</a:t>
            </a:r>
            <a:r>
              <a:rPr lang="en-US" baseline="0" dirty="0"/>
              <a:t> </a:t>
            </a:r>
            <a:r>
              <a:rPr lang="en-US" baseline="0" dirty="0" err="1"/>
              <a:t>ilustrativo</a:t>
            </a:r>
            <a:r>
              <a:rPr lang="en-US" baseline="0" dirty="0"/>
              <a:t>. </a:t>
            </a:r>
            <a:r>
              <a:rPr lang="en-US" baseline="0" dirty="0" err="1"/>
              <a:t>Substituir</a:t>
            </a:r>
            <a:r>
              <a:rPr lang="en-US" baseline="0" dirty="0"/>
              <a:t> 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68607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Nos</a:t>
            </a:r>
            <a:r>
              <a:rPr lang="en-US" dirty="0"/>
              <a:t> slides de </a:t>
            </a:r>
            <a:r>
              <a:rPr lang="en-US" dirty="0" err="1"/>
              <a:t>conteúdo</a:t>
            </a:r>
            <a:r>
              <a:rPr lang="en-US" dirty="0"/>
              <a:t>, </a:t>
            </a:r>
            <a:r>
              <a:rPr lang="en-US" dirty="0" err="1"/>
              <a:t>devemos</a:t>
            </a:r>
            <a:r>
              <a:rPr lang="en-US" dirty="0"/>
              <a:t> </a:t>
            </a:r>
            <a:r>
              <a:rPr lang="en-US" dirty="0" err="1"/>
              <a:t>respeitar</a:t>
            </a:r>
            <a:r>
              <a:rPr lang="en-US" dirty="0"/>
              <a:t> a </a:t>
            </a:r>
            <a:r>
              <a:rPr lang="en-US" dirty="0" err="1"/>
              <a:t>área</a:t>
            </a:r>
            <a:r>
              <a:rPr lang="en-US" dirty="0"/>
              <a:t> de </a:t>
            </a:r>
            <a:r>
              <a:rPr lang="en-US" dirty="0" err="1"/>
              <a:t>limite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.</a:t>
            </a:r>
          </a:p>
          <a:p>
            <a:endParaRPr lang="en-US" dirty="0"/>
          </a:p>
          <a:p>
            <a:pPr marL="171450" indent="-171450">
              <a:buFontTx/>
              <a:buChar char="•"/>
            </a:pPr>
            <a:r>
              <a:rPr lang="en-US" dirty="0" err="1"/>
              <a:t>Tema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fonte</a:t>
            </a:r>
            <a:r>
              <a:rPr lang="en-US" baseline="0" dirty="0"/>
              <a:t> Calibri </a:t>
            </a:r>
            <a:r>
              <a:rPr lang="en-US" baseline="0" dirty="0" err="1"/>
              <a:t>corpo</a:t>
            </a:r>
            <a:r>
              <a:rPr lang="en-US" baseline="0" dirty="0"/>
              <a:t> 20, bold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essquerda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subtítulo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Calibri 14, regular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direita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corpo</a:t>
            </a:r>
            <a:r>
              <a:rPr lang="en-US" baseline="0" dirty="0"/>
              <a:t> de </a:t>
            </a:r>
            <a:r>
              <a:rPr lang="en-US" baseline="0" dirty="0" err="1"/>
              <a:t>texto</a:t>
            </a:r>
            <a:r>
              <a:rPr lang="en-US" baseline="0" dirty="0"/>
              <a:t> do </a:t>
            </a:r>
            <a:r>
              <a:rPr lang="en-US" baseline="0" dirty="0" err="1"/>
              <a:t>conteúdo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Calibri 13, regular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esquerda</a:t>
            </a:r>
            <a:r>
              <a:rPr lang="en-US" baseline="0" dirty="0"/>
              <a:t> 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preto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 err="1"/>
              <a:t>Recomenda</a:t>
            </a:r>
            <a:r>
              <a:rPr lang="en-US" baseline="0" dirty="0"/>
              <a:t>-se </a:t>
            </a:r>
            <a:r>
              <a:rPr lang="en-US" baseline="0" dirty="0" err="1"/>
              <a:t>não</a:t>
            </a:r>
            <a:r>
              <a:rPr lang="en-US" baseline="0" dirty="0"/>
              <a:t> </a:t>
            </a:r>
            <a:r>
              <a:rPr lang="en-US" baseline="0" dirty="0" err="1"/>
              <a:t>inserir</a:t>
            </a:r>
            <a:r>
              <a:rPr lang="en-US" baseline="0" dirty="0"/>
              <a:t> </a:t>
            </a:r>
            <a:r>
              <a:rPr lang="en-US" baseline="0" dirty="0" err="1"/>
              <a:t>muita</a:t>
            </a:r>
            <a:r>
              <a:rPr lang="en-US" baseline="0" dirty="0"/>
              <a:t> </a:t>
            </a:r>
            <a:r>
              <a:rPr lang="en-US" baseline="0" dirty="0" err="1"/>
              <a:t>informação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cada</a:t>
            </a:r>
            <a:r>
              <a:rPr lang="en-US" baseline="0" dirty="0"/>
              <a:t> slide, </a:t>
            </a:r>
            <a:r>
              <a:rPr lang="en-US" baseline="0" dirty="0" err="1"/>
              <a:t>para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se </a:t>
            </a:r>
            <a:r>
              <a:rPr lang="en-US" baseline="0" dirty="0" err="1"/>
              <a:t>tenha</a:t>
            </a:r>
            <a:r>
              <a:rPr lang="en-US" baseline="0" dirty="0"/>
              <a:t> </a:t>
            </a:r>
            <a:r>
              <a:rPr lang="en-US" baseline="0" dirty="0" err="1"/>
              <a:t>uma</a:t>
            </a:r>
            <a:r>
              <a:rPr lang="en-US" baseline="0" dirty="0"/>
              <a:t> </a:t>
            </a:r>
            <a:r>
              <a:rPr lang="en-US" baseline="0" dirty="0" err="1"/>
              <a:t>melhor</a:t>
            </a:r>
            <a:r>
              <a:rPr lang="en-US" baseline="0" dirty="0"/>
              <a:t> </a:t>
            </a:r>
            <a:r>
              <a:rPr lang="en-US" baseline="0" dirty="0" err="1"/>
              <a:t>apresentação</a:t>
            </a:r>
            <a:r>
              <a:rPr lang="en-US" baseline="0" dirty="0"/>
              <a:t> e </a:t>
            </a:r>
            <a:r>
              <a:rPr lang="en-US" baseline="0" dirty="0" err="1"/>
              <a:t>visualização</a:t>
            </a:r>
            <a:r>
              <a:rPr lang="en-US" baseline="0" dirty="0"/>
              <a:t> das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texto</a:t>
            </a:r>
            <a:r>
              <a:rPr lang="en-US" baseline="0" dirty="0"/>
              <a:t> </a:t>
            </a:r>
            <a:r>
              <a:rPr lang="en-US" baseline="0" dirty="0" err="1"/>
              <a:t>aplicado</a:t>
            </a:r>
            <a:r>
              <a:rPr lang="en-US" baseline="0" dirty="0"/>
              <a:t> </a:t>
            </a:r>
            <a:r>
              <a:rPr lang="en-US" baseline="0" dirty="0" err="1"/>
              <a:t>é</a:t>
            </a:r>
            <a:r>
              <a:rPr lang="en-US" baseline="0" dirty="0"/>
              <a:t> </a:t>
            </a:r>
            <a:r>
              <a:rPr lang="en-US" baseline="0" dirty="0" err="1"/>
              <a:t>apenas</a:t>
            </a:r>
            <a:r>
              <a:rPr lang="en-US" baseline="0" dirty="0"/>
              <a:t> </a:t>
            </a:r>
            <a:r>
              <a:rPr lang="en-US" baseline="0" dirty="0" err="1"/>
              <a:t>ilustrativo</a:t>
            </a:r>
            <a:r>
              <a:rPr lang="en-US" baseline="0" dirty="0"/>
              <a:t>. </a:t>
            </a:r>
            <a:r>
              <a:rPr lang="en-US" baseline="0" dirty="0" err="1"/>
              <a:t>Substituir</a:t>
            </a:r>
            <a:r>
              <a:rPr lang="en-US" baseline="0" dirty="0"/>
              <a:t> 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35872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Nos</a:t>
            </a:r>
            <a:r>
              <a:rPr lang="en-US" dirty="0"/>
              <a:t> slides de </a:t>
            </a:r>
            <a:r>
              <a:rPr lang="en-US" dirty="0" err="1"/>
              <a:t>conteúdo</a:t>
            </a:r>
            <a:r>
              <a:rPr lang="en-US" dirty="0"/>
              <a:t>, </a:t>
            </a:r>
            <a:r>
              <a:rPr lang="en-US" dirty="0" err="1"/>
              <a:t>devemos</a:t>
            </a:r>
            <a:r>
              <a:rPr lang="en-US" dirty="0"/>
              <a:t> </a:t>
            </a:r>
            <a:r>
              <a:rPr lang="en-US" dirty="0" err="1"/>
              <a:t>respeitar</a:t>
            </a:r>
            <a:r>
              <a:rPr lang="en-US" dirty="0"/>
              <a:t> a </a:t>
            </a:r>
            <a:r>
              <a:rPr lang="en-US" dirty="0" err="1"/>
              <a:t>área</a:t>
            </a:r>
            <a:r>
              <a:rPr lang="en-US" dirty="0"/>
              <a:t> de </a:t>
            </a:r>
            <a:r>
              <a:rPr lang="en-US" dirty="0" err="1"/>
              <a:t>limite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.</a:t>
            </a:r>
          </a:p>
          <a:p>
            <a:endParaRPr lang="en-US" dirty="0"/>
          </a:p>
          <a:p>
            <a:pPr marL="171450" indent="-171450">
              <a:buFontTx/>
              <a:buChar char="•"/>
            </a:pPr>
            <a:r>
              <a:rPr lang="en-US" dirty="0" err="1"/>
              <a:t>Tema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fonte</a:t>
            </a:r>
            <a:r>
              <a:rPr lang="en-US" baseline="0" dirty="0"/>
              <a:t> Calibri </a:t>
            </a:r>
            <a:r>
              <a:rPr lang="en-US" baseline="0" dirty="0" err="1"/>
              <a:t>corpo</a:t>
            </a:r>
            <a:r>
              <a:rPr lang="en-US" baseline="0" dirty="0"/>
              <a:t> 20, bold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essquerda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subtítulo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Calibri 14, regular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direita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corpo</a:t>
            </a:r>
            <a:r>
              <a:rPr lang="en-US" baseline="0" dirty="0"/>
              <a:t> de </a:t>
            </a:r>
            <a:r>
              <a:rPr lang="en-US" baseline="0" dirty="0" err="1"/>
              <a:t>texto</a:t>
            </a:r>
            <a:r>
              <a:rPr lang="en-US" baseline="0" dirty="0"/>
              <a:t> do </a:t>
            </a:r>
            <a:r>
              <a:rPr lang="en-US" baseline="0" dirty="0" err="1"/>
              <a:t>conteúdo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Calibri 13, regular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esquerda</a:t>
            </a:r>
            <a:r>
              <a:rPr lang="en-US" baseline="0" dirty="0"/>
              <a:t> 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preto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 err="1"/>
              <a:t>Recomenda</a:t>
            </a:r>
            <a:r>
              <a:rPr lang="en-US" baseline="0" dirty="0"/>
              <a:t>-se </a:t>
            </a:r>
            <a:r>
              <a:rPr lang="en-US" baseline="0" dirty="0" err="1"/>
              <a:t>não</a:t>
            </a:r>
            <a:r>
              <a:rPr lang="en-US" baseline="0" dirty="0"/>
              <a:t> </a:t>
            </a:r>
            <a:r>
              <a:rPr lang="en-US" baseline="0" dirty="0" err="1"/>
              <a:t>inserir</a:t>
            </a:r>
            <a:r>
              <a:rPr lang="en-US" baseline="0" dirty="0"/>
              <a:t> </a:t>
            </a:r>
            <a:r>
              <a:rPr lang="en-US" baseline="0" dirty="0" err="1"/>
              <a:t>muita</a:t>
            </a:r>
            <a:r>
              <a:rPr lang="en-US" baseline="0" dirty="0"/>
              <a:t> </a:t>
            </a:r>
            <a:r>
              <a:rPr lang="en-US" baseline="0" dirty="0" err="1"/>
              <a:t>informação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cada</a:t>
            </a:r>
            <a:r>
              <a:rPr lang="en-US" baseline="0" dirty="0"/>
              <a:t> slide, </a:t>
            </a:r>
            <a:r>
              <a:rPr lang="en-US" baseline="0" dirty="0" err="1"/>
              <a:t>para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se </a:t>
            </a:r>
            <a:r>
              <a:rPr lang="en-US" baseline="0" dirty="0" err="1"/>
              <a:t>tenha</a:t>
            </a:r>
            <a:r>
              <a:rPr lang="en-US" baseline="0" dirty="0"/>
              <a:t> </a:t>
            </a:r>
            <a:r>
              <a:rPr lang="en-US" baseline="0" dirty="0" err="1"/>
              <a:t>uma</a:t>
            </a:r>
            <a:r>
              <a:rPr lang="en-US" baseline="0" dirty="0"/>
              <a:t> </a:t>
            </a:r>
            <a:r>
              <a:rPr lang="en-US" baseline="0" dirty="0" err="1"/>
              <a:t>melhor</a:t>
            </a:r>
            <a:r>
              <a:rPr lang="en-US" baseline="0" dirty="0"/>
              <a:t> </a:t>
            </a:r>
            <a:r>
              <a:rPr lang="en-US" baseline="0" dirty="0" err="1"/>
              <a:t>apresentação</a:t>
            </a:r>
            <a:r>
              <a:rPr lang="en-US" baseline="0" dirty="0"/>
              <a:t> e </a:t>
            </a:r>
            <a:r>
              <a:rPr lang="en-US" baseline="0" dirty="0" err="1"/>
              <a:t>visualização</a:t>
            </a:r>
            <a:r>
              <a:rPr lang="en-US" baseline="0" dirty="0"/>
              <a:t> das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texto</a:t>
            </a:r>
            <a:r>
              <a:rPr lang="en-US" baseline="0" dirty="0"/>
              <a:t> </a:t>
            </a:r>
            <a:r>
              <a:rPr lang="en-US" baseline="0" dirty="0" err="1"/>
              <a:t>aplicado</a:t>
            </a:r>
            <a:r>
              <a:rPr lang="en-US" baseline="0" dirty="0"/>
              <a:t> </a:t>
            </a:r>
            <a:r>
              <a:rPr lang="en-US" baseline="0" dirty="0" err="1"/>
              <a:t>é</a:t>
            </a:r>
            <a:r>
              <a:rPr lang="en-US" baseline="0" dirty="0"/>
              <a:t> </a:t>
            </a:r>
            <a:r>
              <a:rPr lang="en-US" baseline="0" dirty="0" err="1"/>
              <a:t>apenas</a:t>
            </a:r>
            <a:r>
              <a:rPr lang="en-US" baseline="0" dirty="0"/>
              <a:t> </a:t>
            </a:r>
            <a:r>
              <a:rPr lang="en-US" baseline="0" dirty="0" err="1"/>
              <a:t>ilustrativo</a:t>
            </a:r>
            <a:r>
              <a:rPr lang="en-US" baseline="0" dirty="0"/>
              <a:t>. </a:t>
            </a:r>
            <a:r>
              <a:rPr lang="en-US" baseline="0" dirty="0" err="1"/>
              <a:t>Substituir</a:t>
            </a:r>
            <a:r>
              <a:rPr lang="en-US" baseline="0" dirty="0"/>
              <a:t> 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85844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Nos</a:t>
            </a:r>
            <a:r>
              <a:rPr lang="en-US" dirty="0"/>
              <a:t> slides de </a:t>
            </a:r>
            <a:r>
              <a:rPr lang="en-US" dirty="0" err="1"/>
              <a:t>conteúdo</a:t>
            </a:r>
            <a:r>
              <a:rPr lang="en-US" dirty="0"/>
              <a:t>, </a:t>
            </a:r>
            <a:r>
              <a:rPr lang="en-US" dirty="0" err="1"/>
              <a:t>devemos</a:t>
            </a:r>
            <a:r>
              <a:rPr lang="en-US" dirty="0"/>
              <a:t> </a:t>
            </a:r>
            <a:r>
              <a:rPr lang="en-US" dirty="0" err="1"/>
              <a:t>respeitar</a:t>
            </a:r>
            <a:r>
              <a:rPr lang="en-US" dirty="0"/>
              <a:t> a </a:t>
            </a:r>
            <a:r>
              <a:rPr lang="en-US" dirty="0" err="1"/>
              <a:t>área</a:t>
            </a:r>
            <a:r>
              <a:rPr lang="en-US" dirty="0"/>
              <a:t> de </a:t>
            </a:r>
            <a:r>
              <a:rPr lang="en-US" dirty="0" err="1"/>
              <a:t>limite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.</a:t>
            </a:r>
          </a:p>
          <a:p>
            <a:endParaRPr lang="en-US" dirty="0"/>
          </a:p>
          <a:p>
            <a:pPr marL="171450" indent="-171450">
              <a:buFontTx/>
              <a:buChar char="•"/>
            </a:pPr>
            <a:r>
              <a:rPr lang="en-US" dirty="0" err="1"/>
              <a:t>Tema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fonte</a:t>
            </a:r>
            <a:r>
              <a:rPr lang="en-US" baseline="0" dirty="0"/>
              <a:t> Calibri </a:t>
            </a:r>
            <a:r>
              <a:rPr lang="en-US" baseline="0" dirty="0" err="1"/>
              <a:t>corpo</a:t>
            </a:r>
            <a:r>
              <a:rPr lang="en-US" baseline="0" dirty="0"/>
              <a:t> 20, bold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essquerda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subtítulo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Calibri 14, regular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direita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corpo</a:t>
            </a:r>
            <a:r>
              <a:rPr lang="en-US" baseline="0" dirty="0"/>
              <a:t> de </a:t>
            </a:r>
            <a:r>
              <a:rPr lang="en-US" baseline="0" dirty="0" err="1"/>
              <a:t>texto</a:t>
            </a:r>
            <a:r>
              <a:rPr lang="en-US" baseline="0" dirty="0"/>
              <a:t> do </a:t>
            </a:r>
            <a:r>
              <a:rPr lang="en-US" baseline="0" dirty="0" err="1"/>
              <a:t>conteúdo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Calibri 13, regular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esquerda</a:t>
            </a:r>
            <a:r>
              <a:rPr lang="en-US" baseline="0" dirty="0"/>
              <a:t> 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preto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 err="1"/>
              <a:t>Recomenda</a:t>
            </a:r>
            <a:r>
              <a:rPr lang="en-US" baseline="0" dirty="0"/>
              <a:t>-se </a:t>
            </a:r>
            <a:r>
              <a:rPr lang="en-US" baseline="0" dirty="0" err="1"/>
              <a:t>não</a:t>
            </a:r>
            <a:r>
              <a:rPr lang="en-US" baseline="0" dirty="0"/>
              <a:t> </a:t>
            </a:r>
            <a:r>
              <a:rPr lang="en-US" baseline="0" dirty="0" err="1"/>
              <a:t>inserir</a:t>
            </a:r>
            <a:r>
              <a:rPr lang="en-US" baseline="0" dirty="0"/>
              <a:t> </a:t>
            </a:r>
            <a:r>
              <a:rPr lang="en-US" baseline="0" dirty="0" err="1"/>
              <a:t>muita</a:t>
            </a:r>
            <a:r>
              <a:rPr lang="en-US" baseline="0" dirty="0"/>
              <a:t> </a:t>
            </a:r>
            <a:r>
              <a:rPr lang="en-US" baseline="0" dirty="0" err="1"/>
              <a:t>informação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cada</a:t>
            </a:r>
            <a:r>
              <a:rPr lang="en-US" baseline="0" dirty="0"/>
              <a:t> slide, </a:t>
            </a:r>
            <a:r>
              <a:rPr lang="en-US" baseline="0" dirty="0" err="1"/>
              <a:t>para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se </a:t>
            </a:r>
            <a:r>
              <a:rPr lang="en-US" baseline="0" dirty="0" err="1"/>
              <a:t>tenha</a:t>
            </a:r>
            <a:r>
              <a:rPr lang="en-US" baseline="0" dirty="0"/>
              <a:t> </a:t>
            </a:r>
            <a:r>
              <a:rPr lang="en-US" baseline="0" dirty="0" err="1"/>
              <a:t>uma</a:t>
            </a:r>
            <a:r>
              <a:rPr lang="en-US" baseline="0" dirty="0"/>
              <a:t> </a:t>
            </a:r>
            <a:r>
              <a:rPr lang="en-US" baseline="0" dirty="0" err="1"/>
              <a:t>melhor</a:t>
            </a:r>
            <a:r>
              <a:rPr lang="en-US" baseline="0" dirty="0"/>
              <a:t> </a:t>
            </a:r>
            <a:r>
              <a:rPr lang="en-US" baseline="0" dirty="0" err="1"/>
              <a:t>apresentação</a:t>
            </a:r>
            <a:r>
              <a:rPr lang="en-US" baseline="0" dirty="0"/>
              <a:t> e </a:t>
            </a:r>
            <a:r>
              <a:rPr lang="en-US" baseline="0" dirty="0" err="1"/>
              <a:t>visualização</a:t>
            </a:r>
            <a:r>
              <a:rPr lang="en-US" baseline="0" dirty="0"/>
              <a:t> das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texto</a:t>
            </a:r>
            <a:r>
              <a:rPr lang="en-US" baseline="0" dirty="0"/>
              <a:t> </a:t>
            </a:r>
            <a:r>
              <a:rPr lang="en-US" baseline="0" dirty="0" err="1"/>
              <a:t>aplicado</a:t>
            </a:r>
            <a:r>
              <a:rPr lang="en-US" baseline="0" dirty="0"/>
              <a:t> </a:t>
            </a:r>
            <a:r>
              <a:rPr lang="en-US" baseline="0" dirty="0" err="1"/>
              <a:t>é</a:t>
            </a:r>
            <a:r>
              <a:rPr lang="en-US" baseline="0" dirty="0"/>
              <a:t> </a:t>
            </a:r>
            <a:r>
              <a:rPr lang="en-US" baseline="0" dirty="0" err="1"/>
              <a:t>apenas</a:t>
            </a:r>
            <a:r>
              <a:rPr lang="en-US" baseline="0" dirty="0"/>
              <a:t> </a:t>
            </a:r>
            <a:r>
              <a:rPr lang="en-US" baseline="0" dirty="0" err="1"/>
              <a:t>ilustrativo</a:t>
            </a:r>
            <a:r>
              <a:rPr lang="en-US" baseline="0" dirty="0"/>
              <a:t>. </a:t>
            </a:r>
            <a:r>
              <a:rPr lang="en-US" baseline="0" dirty="0" err="1"/>
              <a:t>Substituir</a:t>
            </a:r>
            <a:r>
              <a:rPr lang="en-US" baseline="0" dirty="0"/>
              <a:t> 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942872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Nos</a:t>
            </a:r>
            <a:r>
              <a:rPr lang="en-US" dirty="0"/>
              <a:t> slides de </a:t>
            </a:r>
            <a:r>
              <a:rPr lang="en-US" dirty="0" err="1"/>
              <a:t>conteúdo</a:t>
            </a:r>
            <a:r>
              <a:rPr lang="en-US" dirty="0"/>
              <a:t>, </a:t>
            </a:r>
            <a:r>
              <a:rPr lang="en-US" dirty="0" err="1"/>
              <a:t>devemos</a:t>
            </a:r>
            <a:r>
              <a:rPr lang="en-US" dirty="0"/>
              <a:t> </a:t>
            </a:r>
            <a:r>
              <a:rPr lang="en-US" dirty="0" err="1"/>
              <a:t>respeitar</a:t>
            </a:r>
            <a:r>
              <a:rPr lang="en-US" dirty="0"/>
              <a:t> a </a:t>
            </a:r>
            <a:r>
              <a:rPr lang="en-US" dirty="0" err="1"/>
              <a:t>área</a:t>
            </a:r>
            <a:r>
              <a:rPr lang="en-US" dirty="0"/>
              <a:t> de </a:t>
            </a:r>
            <a:r>
              <a:rPr lang="en-US" dirty="0" err="1"/>
              <a:t>limite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.</a:t>
            </a:r>
          </a:p>
          <a:p>
            <a:endParaRPr lang="en-US" dirty="0"/>
          </a:p>
          <a:p>
            <a:pPr marL="171450" indent="-171450">
              <a:buFontTx/>
              <a:buChar char="•"/>
            </a:pPr>
            <a:r>
              <a:rPr lang="en-US" dirty="0" err="1"/>
              <a:t>Tema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fonte</a:t>
            </a:r>
            <a:r>
              <a:rPr lang="en-US" baseline="0" dirty="0"/>
              <a:t> Calibri </a:t>
            </a:r>
            <a:r>
              <a:rPr lang="en-US" baseline="0" dirty="0" err="1"/>
              <a:t>corpo</a:t>
            </a:r>
            <a:r>
              <a:rPr lang="en-US" baseline="0" dirty="0"/>
              <a:t> 20, bold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essquerda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subtítulo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Calibri 14, regular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direita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corpo</a:t>
            </a:r>
            <a:r>
              <a:rPr lang="en-US" baseline="0" dirty="0"/>
              <a:t> de </a:t>
            </a:r>
            <a:r>
              <a:rPr lang="en-US" baseline="0" dirty="0" err="1"/>
              <a:t>texto</a:t>
            </a:r>
            <a:r>
              <a:rPr lang="en-US" baseline="0" dirty="0"/>
              <a:t> do </a:t>
            </a:r>
            <a:r>
              <a:rPr lang="en-US" baseline="0" dirty="0" err="1"/>
              <a:t>conteúdo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Calibri 13, regular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esquerda</a:t>
            </a:r>
            <a:r>
              <a:rPr lang="en-US" baseline="0" dirty="0"/>
              <a:t> 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preto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 err="1"/>
              <a:t>Recomenda</a:t>
            </a:r>
            <a:r>
              <a:rPr lang="en-US" baseline="0" dirty="0"/>
              <a:t>-se </a:t>
            </a:r>
            <a:r>
              <a:rPr lang="en-US" baseline="0" dirty="0" err="1"/>
              <a:t>não</a:t>
            </a:r>
            <a:r>
              <a:rPr lang="en-US" baseline="0" dirty="0"/>
              <a:t> </a:t>
            </a:r>
            <a:r>
              <a:rPr lang="en-US" baseline="0" dirty="0" err="1"/>
              <a:t>inserir</a:t>
            </a:r>
            <a:r>
              <a:rPr lang="en-US" baseline="0" dirty="0"/>
              <a:t> </a:t>
            </a:r>
            <a:r>
              <a:rPr lang="en-US" baseline="0" dirty="0" err="1"/>
              <a:t>muita</a:t>
            </a:r>
            <a:r>
              <a:rPr lang="en-US" baseline="0" dirty="0"/>
              <a:t> </a:t>
            </a:r>
            <a:r>
              <a:rPr lang="en-US" baseline="0" dirty="0" err="1"/>
              <a:t>informação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cada</a:t>
            </a:r>
            <a:r>
              <a:rPr lang="en-US" baseline="0" dirty="0"/>
              <a:t> slide, </a:t>
            </a:r>
            <a:r>
              <a:rPr lang="en-US" baseline="0" dirty="0" err="1"/>
              <a:t>para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se </a:t>
            </a:r>
            <a:r>
              <a:rPr lang="en-US" baseline="0" dirty="0" err="1"/>
              <a:t>tenha</a:t>
            </a:r>
            <a:r>
              <a:rPr lang="en-US" baseline="0" dirty="0"/>
              <a:t> </a:t>
            </a:r>
            <a:r>
              <a:rPr lang="en-US" baseline="0" dirty="0" err="1"/>
              <a:t>uma</a:t>
            </a:r>
            <a:r>
              <a:rPr lang="en-US" baseline="0" dirty="0"/>
              <a:t> </a:t>
            </a:r>
            <a:r>
              <a:rPr lang="en-US" baseline="0" dirty="0" err="1"/>
              <a:t>melhor</a:t>
            </a:r>
            <a:r>
              <a:rPr lang="en-US" baseline="0" dirty="0"/>
              <a:t> </a:t>
            </a:r>
            <a:r>
              <a:rPr lang="en-US" baseline="0" dirty="0" err="1"/>
              <a:t>apresentação</a:t>
            </a:r>
            <a:r>
              <a:rPr lang="en-US" baseline="0" dirty="0"/>
              <a:t> e </a:t>
            </a:r>
            <a:r>
              <a:rPr lang="en-US" baseline="0" dirty="0" err="1"/>
              <a:t>visualização</a:t>
            </a:r>
            <a:r>
              <a:rPr lang="en-US" baseline="0" dirty="0"/>
              <a:t> das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texto</a:t>
            </a:r>
            <a:r>
              <a:rPr lang="en-US" baseline="0" dirty="0"/>
              <a:t> </a:t>
            </a:r>
            <a:r>
              <a:rPr lang="en-US" baseline="0" dirty="0" err="1"/>
              <a:t>aplicado</a:t>
            </a:r>
            <a:r>
              <a:rPr lang="en-US" baseline="0" dirty="0"/>
              <a:t> </a:t>
            </a:r>
            <a:r>
              <a:rPr lang="en-US" baseline="0" dirty="0" err="1"/>
              <a:t>é</a:t>
            </a:r>
            <a:r>
              <a:rPr lang="en-US" baseline="0" dirty="0"/>
              <a:t> </a:t>
            </a:r>
            <a:r>
              <a:rPr lang="en-US" baseline="0" dirty="0" err="1"/>
              <a:t>apenas</a:t>
            </a:r>
            <a:r>
              <a:rPr lang="en-US" baseline="0" dirty="0"/>
              <a:t> </a:t>
            </a:r>
            <a:r>
              <a:rPr lang="en-US" baseline="0" dirty="0" err="1"/>
              <a:t>ilustrativo</a:t>
            </a:r>
            <a:r>
              <a:rPr lang="en-US" baseline="0" dirty="0"/>
              <a:t>. </a:t>
            </a:r>
            <a:r>
              <a:rPr lang="en-US" baseline="0" dirty="0" err="1"/>
              <a:t>Substituir</a:t>
            </a:r>
            <a:r>
              <a:rPr lang="en-US" baseline="0" dirty="0"/>
              <a:t> 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98568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Nos</a:t>
            </a:r>
            <a:r>
              <a:rPr lang="en-US" dirty="0"/>
              <a:t> slides de </a:t>
            </a:r>
            <a:r>
              <a:rPr lang="en-US" dirty="0" err="1"/>
              <a:t>conteúdo</a:t>
            </a:r>
            <a:r>
              <a:rPr lang="en-US" dirty="0"/>
              <a:t>, </a:t>
            </a:r>
            <a:r>
              <a:rPr lang="en-US" dirty="0" err="1"/>
              <a:t>devemos</a:t>
            </a:r>
            <a:r>
              <a:rPr lang="en-US" dirty="0"/>
              <a:t> </a:t>
            </a:r>
            <a:r>
              <a:rPr lang="en-US" dirty="0" err="1"/>
              <a:t>respeitar</a:t>
            </a:r>
            <a:r>
              <a:rPr lang="en-US" dirty="0"/>
              <a:t> a </a:t>
            </a:r>
            <a:r>
              <a:rPr lang="en-US" dirty="0" err="1"/>
              <a:t>área</a:t>
            </a:r>
            <a:r>
              <a:rPr lang="en-US" dirty="0"/>
              <a:t> de </a:t>
            </a:r>
            <a:r>
              <a:rPr lang="en-US" dirty="0" err="1"/>
              <a:t>limite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.</a:t>
            </a:r>
          </a:p>
          <a:p>
            <a:endParaRPr lang="en-US" dirty="0"/>
          </a:p>
          <a:p>
            <a:pPr marL="171450" indent="-171450">
              <a:buFontTx/>
              <a:buChar char="•"/>
            </a:pPr>
            <a:r>
              <a:rPr lang="en-US" dirty="0" err="1"/>
              <a:t>Tema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fonte</a:t>
            </a:r>
            <a:r>
              <a:rPr lang="en-US" baseline="0" dirty="0"/>
              <a:t> Calibri </a:t>
            </a:r>
            <a:r>
              <a:rPr lang="en-US" baseline="0" dirty="0" err="1"/>
              <a:t>corpo</a:t>
            </a:r>
            <a:r>
              <a:rPr lang="en-US" baseline="0" dirty="0"/>
              <a:t> 20, bold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essquerda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subtítulo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Calibri 14, regular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direita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corpo</a:t>
            </a:r>
            <a:r>
              <a:rPr lang="en-US" baseline="0" dirty="0"/>
              <a:t> de </a:t>
            </a:r>
            <a:r>
              <a:rPr lang="en-US" baseline="0" dirty="0" err="1"/>
              <a:t>texto</a:t>
            </a:r>
            <a:r>
              <a:rPr lang="en-US" baseline="0" dirty="0"/>
              <a:t> do </a:t>
            </a:r>
            <a:r>
              <a:rPr lang="en-US" baseline="0" dirty="0" err="1"/>
              <a:t>conteúdo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Calibri 13, regular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esquerda</a:t>
            </a:r>
            <a:r>
              <a:rPr lang="en-US" baseline="0" dirty="0"/>
              <a:t> 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preto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 err="1"/>
              <a:t>Recomenda</a:t>
            </a:r>
            <a:r>
              <a:rPr lang="en-US" baseline="0" dirty="0"/>
              <a:t>-se </a:t>
            </a:r>
            <a:r>
              <a:rPr lang="en-US" baseline="0" dirty="0" err="1"/>
              <a:t>não</a:t>
            </a:r>
            <a:r>
              <a:rPr lang="en-US" baseline="0" dirty="0"/>
              <a:t> </a:t>
            </a:r>
            <a:r>
              <a:rPr lang="en-US" baseline="0" dirty="0" err="1"/>
              <a:t>inserir</a:t>
            </a:r>
            <a:r>
              <a:rPr lang="en-US" baseline="0" dirty="0"/>
              <a:t> </a:t>
            </a:r>
            <a:r>
              <a:rPr lang="en-US" baseline="0" dirty="0" err="1"/>
              <a:t>muita</a:t>
            </a:r>
            <a:r>
              <a:rPr lang="en-US" baseline="0" dirty="0"/>
              <a:t> </a:t>
            </a:r>
            <a:r>
              <a:rPr lang="en-US" baseline="0" dirty="0" err="1"/>
              <a:t>informação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cada</a:t>
            </a:r>
            <a:r>
              <a:rPr lang="en-US" baseline="0" dirty="0"/>
              <a:t> slide, </a:t>
            </a:r>
            <a:r>
              <a:rPr lang="en-US" baseline="0" dirty="0" err="1"/>
              <a:t>para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se </a:t>
            </a:r>
            <a:r>
              <a:rPr lang="en-US" baseline="0" dirty="0" err="1"/>
              <a:t>tenha</a:t>
            </a:r>
            <a:r>
              <a:rPr lang="en-US" baseline="0" dirty="0"/>
              <a:t> </a:t>
            </a:r>
            <a:r>
              <a:rPr lang="en-US" baseline="0" dirty="0" err="1"/>
              <a:t>uma</a:t>
            </a:r>
            <a:r>
              <a:rPr lang="en-US" baseline="0" dirty="0"/>
              <a:t> </a:t>
            </a:r>
            <a:r>
              <a:rPr lang="en-US" baseline="0" dirty="0" err="1"/>
              <a:t>melhor</a:t>
            </a:r>
            <a:r>
              <a:rPr lang="en-US" baseline="0" dirty="0"/>
              <a:t> </a:t>
            </a:r>
            <a:r>
              <a:rPr lang="en-US" baseline="0" dirty="0" err="1"/>
              <a:t>apresentação</a:t>
            </a:r>
            <a:r>
              <a:rPr lang="en-US" baseline="0" dirty="0"/>
              <a:t> e </a:t>
            </a:r>
            <a:r>
              <a:rPr lang="en-US" baseline="0" dirty="0" err="1"/>
              <a:t>visualização</a:t>
            </a:r>
            <a:r>
              <a:rPr lang="en-US" baseline="0" dirty="0"/>
              <a:t> das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texto</a:t>
            </a:r>
            <a:r>
              <a:rPr lang="en-US" baseline="0" dirty="0"/>
              <a:t> </a:t>
            </a:r>
            <a:r>
              <a:rPr lang="en-US" baseline="0" dirty="0" err="1"/>
              <a:t>aplicado</a:t>
            </a:r>
            <a:r>
              <a:rPr lang="en-US" baseline="0" dirty="0"/>
              <a:t> </a:t>
            </a:r>
            <a:r>
              <a:rPr lang="en-US" baseline="0" dirty="0" err="1"/>
              <a:t>é</a:t>
            </a:r>
            <a:r>
              <a:rPr lang="en-US" baseline="0" dirty="0"/>
              <a:t> </a:t>
            </a:r>
            <a:r>
              <a:rPr lang="en-US" baseline="0" dirty="0" err="1"/>
              <a:t>apenas</a:t>
            </a:r>
            <a:r>
              <a:rPr lang="en-US" baseline="0" dirty="0"/>
              <a:t> </a:t>
            </a:r>
            <a:r>
              <a:rPr lang="en-US" baseline="0" dirty="0" err="1"/>
              <a:t>ilustrativo</a:t>
            </a:r>
            <a:r>
              <a:rPr lang="en-US" baseline="0" dirty="0"/>
              <a:t>. </a:t>
            </a:r>
            <a:r>
              <a:rPr lang="en-US" baseline="0" dirty="0" err="1"/>
              <a:t>Substituir</a:t>
            </a:r>
            <a:r>
              <a:rPr lang="en-US" baseline="0" dirty="0"/>
              <a:t> 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85844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Nos</a:t>
            </a:r>
            <a:r>
              <a:rPr lang="en-US" dirty="0"/>
              <a:t> slides de </a:t>
            </a:r>
            <a:r>
              <a:rPr lang="en-US" dirty="0" err="1"/>
              <a:t>conteúdo</a:t>
            </a:r>
            <a:r>
              <a:rPr lang="en-US" dirty="0"/>
              <a:t>, </a:t>
            </a:r>
            <a:r>
              <a:rPr lang="en-US" dirty="0" err="1"/>
              <a:t>devemos</a:t>
            </a:r>
            <a:r>
              <a:rPr lang="en-US" dirty="0"/>
              <a:t> </a:t>
            </a:r>
            <a:r>
              <a:rPr lang="en-US" dirty="0" err="1"/>
              <a:t>respeitar</a:t>
            </a:r>
            <a:r>
              <a:rPr lang="en-US" dirty="0"/>
              <a:t> a </a:t>
            </a:r>
            <a:r>
              <a:rPr lang="en-US" dirty="0" err="1"/>
              <a:t>área</a:t>
            </a:r>
            <a:r>
              <a:rPr lang="en-US" dirty="0"/>
              <a:t> de </a:t>
            </a:r>
            <a:r>
              <a:rPr lang="en-US" dirty="0" err="1"/>
              <a:t>limite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.</a:t>
            </a:r>
          </a:p>
          <a:p>
            <a:endParaRPr lang="en-US" dirty="0"/>
          </a:p>
          <a:p>
            <a:pPr marL="171450" indent="-171450">
              <a:buFontTx/>
              <a:buChar char="•"/>
            </a:pPr>
            <a:r>
              <a:rPr lang="en-US" dirty="0" err="1"/>
              <a:t>Tema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fonte</a:t>
            </a:r>
            <a:r>
              <a:rPr lang="en-US" baseline="0" dirty="0"/>
              <a:t> Calibri </a:t>
            </a:r>
            <a:r>
              <a:rPr lang="en-US" baseline="0" dirty="0" err="1"/>
              <a:t>corpo</a:t>
            </a:r>
            <a:r>
              <a:rPr lang="en-US" baseline="0" dirty="0"/>
              <a:t> 20, bold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essquerda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subtítulo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Calibri 14, regular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direita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corpo</a:t>
            </a:r>
            <a:r>
              <a:rPr lang="en-US" baseline="0" dirty="0"/>
              <a:t> de </a:t>
            </a:r>
            <a:r>
              <a:rPr lang="en-US" baseline="0" dirty="0" err="1"/>
              <a:t>texto</a:t>
            </a:r>
            <a:r>
              <a:rPr lang="en-US" baseline="0" dirty="0"/>
              <a:t> do </a:t>
            </a:r>
            <a:r>
              <a:rPr lang="en-US" baseline="0" dirty="0" err="1"/>
              <a:t>conteúdo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Calibri 13, regular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esquerda</a:t>
            </a:r>
            <a:r>
              <a:rPr lang="en-US" baseline="0" dirty="0"/>
              <a:t> 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preto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 err="1"/>
              <a:t>Recomenda</a:t>
            </a:r>
            <a:r>
              <a:rPr lang="en-US" baseline="0" dirty="0"/>
              <a:t>-se </a:t>
            </a:r>
            <a:r>
              <a:rPr lang="en-US" baseline="0" dirty="0" err="1"/>
              <a:t>não</a:t>
            </a:r>
            <a:r>
              <a:rPr lang="en-US" baseline="0" dirty="0"/>
              <a:t> </a:t>
            </a:r>
            <a:r>
              <a:rPr lang="en-US" baseline="0" dirty="0" err="1"/>
              <a:t>inserir</a:t>
            </a:r>
            <a:r>
              <a:rPr lang="en-US" baseline="0" dirty="0"/>
              <a:t> </a:t>
            </a:r>
            <a:r>
              <a:rPr lang="en-US" baseline="0" dirty="0" err="1"/>
              <a:t>muita</a:t>
            </a:r>
            <a:r>
              <a:rPr lang="en-US" baseline="0" dirty="0"/>
              <a:t> </a:t>
            </a:r>
            <a:r>
              <a:rPr lang="en-US" baseline="0" dirty="0" err="1"/>
              <a:t>informação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cada</a:t>
            </a:r>
            <a:r>
              <a:rPr lang="en-US" baseline="0" dirty="0"/>
              <a:t> slide, </a:t>
            </a:r>
            <a:r>
              <a:rPr lang="en-US" baseline="0" dirty="0" err="1"/>
              <a:t>para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se </a:t>
            </a:r>
            <a:r>
              <a:rPr lang="en-US" baseline="0" dirty="0" err="1"/>
              <a:t>tenha</a:t>
            </a:r>
            <a:r>
              <a:rPr lang="en-US" baseline="0" dirty="0"/>
              <a:t> </a:t>
            </a:r>
            <a:r>
              <a:rPr lang="en-US" baseline="0" dirty="0" err="1"/>
              <a:t>uma</a:t>
            </a:r>
            <a:r>
              <a:rPr lang="en-US" baseline="0" dirty="0"/>
              <a:t> </a:t>
            </a:r>
            <a:r>
              <a:rPr lang="en-US" baseline="0" dirty="0" err="1"/>
              <a:t>melhor</a:t>
            </a:r>
            <a:r>
              <a:rPr lang="en-US" baseline="0" dirty="0"/>
              <a:t> </a:t>
            </a:r>
            <a:r>
              <a:rPr lang="en-US" baseline="0" dirty="0" err="1"/>
              <a:t>apresentação</a:t>
            </a:r>
            <a:r>
              <a:rPr lang="en-US" baseline="0" dirty="0"/>
              <a:t> e </a:t>
            </a:r>
            <a:r>
              <a:rPr lang="en-US" baseline="0" dirty="0" err="1"/>
              <a:t>visualização</a:t>
            </a:r>
            <a:r>
              <a:rPr lang="en-US" baseline="0" dirty="0"/>
              <a:t> das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texto</a:t>
            </a:r>
            <a:r>
              <a:rPr lang="en-US" baseline="0" dirty="0"/>
              <a:t> </a:t>
            </a:r>
            <a:r>
              <a:rPr lang="en-US" baseline="0" dirty="0" err="1"/>
              <a:t>aplicado</a:t>
            </a:r>
            <a:r>
              <a:rPr lang="en-US" baseline="0" dirty="0"/>
              <a:t> </a:t>
            </a:r>
            <a:r>
              <a:rPr lang="en-US" baseline="0" dirty="0" err="1"/>
              <a:t>é</a:t>
            </a:r>
            <a:r>
              <a:rPr lang="en-US" baseline="0" dirty="0"/>
              <a:t> </a:t>
            </a:r>
            <a:r>
              <a:rPr lang="en-US" baseline="0" dirty="0" err="1"/>
              <a:t>apenas</a:t>
            </a:r>
            <a:r>
              <a:rPr lang="en-US" baseline="0" dirty="0"/>
              <a:t> </a:t>
            </a:r>
            <a:r>
              <a:rPr lang="en-US" baseline="0" dirty="0" err="1"/>
              <a:t>ilustrativo</a:t>
            </a:r>
            <a:r>
              <a:rPr lang="en-US" baseline="0" dirty="0"/>
              <a:t>. </a:t>
            </a:r>
            <a:r>
              <a:rPr lang="en-US" baseline="0" dirty="0" err="1"/>
              <a:t>Substituir</a:t>
            </a:r>
            <a:r>
              <a:rPr lang="en-US" baseline="0" dirty="0"/>
              <a:t> 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85844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Nos</a:t>
            </a:r>
            <a:r>
              <a:rPr lang="en-US" dirty="0"/>
              <a:t> slides de </a:t>
            </a:r>
            <a:r>
              <a:rPr lang="en-US" dirty="0" err="1"/>
              <a:t>conteúdo</a:t>
            </a:r>
            <a:r>
              <a:rPr lang="en-US" dirty="0"/>
              <a:t>, </a:t>
            </a:r>
            <a:r>
              <a:rPr lang="en-US" dirty="0" err="1"/>
              <a:t>devemos</a:t>
            </a:r>
            <a:r>
              <a:rPr lang="en-US" dirty="0"/>
              <a:t> </a:t>
            </a:r>
            <a:r>
              <a:rPr lang="en-US" dirty="0" err="1"/>
              <a:t>respeitar</a:t>
            </a:r>
            <a:r>
              <a:rPr lang="en-US" dirty="0"/>
              <a:t> a </a:t>
            </a:r>
            <a:r>
              <a:rPr lang="en-US" dirty="0" err="1"/>
              <a:t>área</a:t>
            </a:r>
            <a:r>
              <a:rPr lang="en-US" dirty="0"/>
              <a:t> de </a:t>
            </a:r>
            <a:r>
              <a:rPr lang="en-US" dirty="0" err="1"/>
              <a:t>limite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.</a:t>
            </a:r>
          </a:p>
          <a:p>
            <a:endParaRPr lang="en-US" dirty="0"/>
          </a:p>
          <a:p>
            <a:pPr marL="171450" indent="-171450">
              <a:buFontTx/>
              <a:buChar char="•"/>
            </a:pPr>
            <a:r>
              <a:rPr lang="en-US" dirty="0" err="1"/>
              <a:t>Tema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fonte</a:t>
            </a:r>
            <a:r>
              <a:rPr lang="en-US" baseline="0" dirty="0"/>
              <a:t> Calibri </a:t>
            </a:r>
            <a:r>
              <a:rPr lang="en-US" baseline="0" dirty="0" err="1"/>
              <a:t>corpo</a:t>
            </a:r>
            <a:r>
              <a:rPr lang="en-US" baseline="0" dirty="0"/>
              <a:t> 20, bold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essquerda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subtítulo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Calibri 14, regular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direita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corpo</a:t>
            </a:r>
            <a:r>
              <a:rPr lang="en-US" baseline="0" dirty="0"/>
              <a:t> de </a:t>
            </a:r>
            <a:r>
              <a:rPr lang="en-US" baseline="0" dirty="0" err="1"/>
              <a:t>texto</a:t>
            </a:r>
            <a:r>
              <a:rPr lang="en-US" baseline="0" dirty="0"/>
              <a:t> do </a:t>
            </a:r>
            <a:r>
              <a:rPr lang="en-US" baseline="0" dirty="0" err="1"/>
              <a:t>conteúdo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Calibri 13, regular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esquerda</a:t>
            </a:r>
            <a:r>
              <a:rPr lang="en-US" baseline="0" dirty="0"/>
              <a:t> 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preto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 err="1"/>
              <a:t>Recomenda</a:t>
            </a:r>
            <a:r>
              <a:rPr lang="en-US" baseline="0" dirty="0"/>
              <a:t>-se </a:t>
            </a:r>
            <a:r>
              <a:rPr lang="en-US" baseline="0" dirty="0" err="1"/>
              <a:t>não</a:t>
            </a:r>
            <a:r>
              <a:rPr lang="en-US" baseline="0" dirty="0"/>
              <a:t> </a:t>
            </a:r>
            <a:r>
              <a:rPr lang="en-US" baseline="0" dirty="0" err="1"/>
              <a:t>inserir</a:t>
            </a:r>
            <a:r>
              <a:rPr lang="en-US" baseline="0" dirty="0"/>
              <a:t> </a:t>
            </a:r>
            <a:r>
              <a:rPr lang="en-US" baseline="0" dirty="0" err="1"/>
              <a:t>muita</a:t>
            </a:r>
            <a:r>
              <a:rPr lang="en-US" baseline="0" dirty="0"/>
              <a:t> </a:t>
            </a:r>
            <a:r>
              <a:rPr lang="en-US" baseline="0" dirty="0" err="1"/>
              <a:t>informação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cada</a:t>
            </a:r>
            <a:r>
              <a:rPr lang="en-US" baseline="0" dirty="0"/>
              <a:t> slide, </a:t>
            </a:r>
            <a:r>
              <a:rPr lang="en-US" baseline="0" dirty="0" err="1"/>
              <a:t>para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se </a:t>
            </a:r>
            <a:r>
              <a:rPr lang="en-US" baseline="0" dirty="0" err="1"/>
              <a:t>tenha</a:t>
            </a:r>
            <a:r>
              <a:rPr lang="en-US" baseline="0" dirty="0"/>
              <a:t> </a:t>
            </a:r>
            <a:r>
              <a:rPr lang="en-US" baseline="0" dirty="0" err="1"/>
              <a:t>uma</a:t>
            </a:r>
            <a:r>
              <a:rPr lang="en-US" baseline="0" dirty="0"/>
              <a:t> </a:t>
            </a:r>
            <a:r>
              <a:rPr lang="en-US" baseline="0" dirty="0" err="1"/>
              <a:t>melhor</a:t>
            </a:r>
            <a:r>
              <a:rPr lang="en-US" baseline="0" dirty="0"/>
              <a:t> </a:t>
            </a:r>
            <a:r>
              <a:rPr lang="en-US" baseline="0" dirty="0" err="1"/>
              <a:t>apresentação</a:t>
            </a:r>
            <a:r>
              <a:rPr lang="en-US" baseline="0" dirty="0"/>
              <a:t> e </a:t>
            </a:r>
            <a:r>
              <a:rPr lang="en-US" baseline="0" dirty="0" err="1"/>
              <a:t>visualização</a:t>
            </a:r>
            <a:r>
              <a:rPr lang="en-US" baseline="0" dirty="0"/>
              <a:t> das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texto</a:t>
            </a:r>
            <a:r>
              <a:rPr lang="en-US" baseline="0" dirty="0"/>
              <a:t> </a:t>
            </a:r>
            <a:r>
              <a:rPr lang="en-US" baseline="0" dirty="0" err="1"/>
              <a:t>aplicado</a:t>
            </a:r>
            <a:r>
              <a:rPr lang="en-US" baseline="0" dirty="0"/>
              <a:t> </a:t>
            </a:r>
            <a:r>
              <a:rPr lang="en-US" baseline="0" dirty="0" err="1"/>
              <a:t>é</a:t>
            </a:r>
            <a:r>
              <a:rPr lang="en-US" baseline="0" dirty="0"/>
              <a:t> </a:t>
            </a:r>
            <a:r>
              <a:rPr lang="en-US" baseline="0" dirty="0" err="1"/>
              <a:t>apenas</a:t>
            </a:r>
            <a:r>
              <a:rPr lang="en-US" baseline="0" dirty="0"/>
              <a:t> </a:t>
            </a:r>
            <a:r>
              <a:rPr lang="en-US" baseline="0" dirty="0" err="1"/>
              <a:t>ilustrativo</a:t>
            </a:r>
            <a:r>
              <a:rPr lang="en-US" baseline="0" dirty="0"/>
              <a:t>. </a:t>
            </a:r>
            <a:r>
              <a:rPr lang="en-US" baseline="0" dirty="0" err="1"/>
              <a:t>Substituir</a:t>
            </a:r>
            <a:r>
              <a:rPr lang="en-US" baseline="0" dirty="0"/>
              <a:t> 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8584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 </a:t>
            </a:r>
            <a:r>
              <a:rPr lang="en-US" dirty="0" err="1"/>
              <a:t>adicionar</a:t>
            </a:r>
            <a:r>
              <a:rPr lang="en-US" dirty="0"/>
              <a:t> </a:t>
            </a:r>
            <a:r>
              <a:rPr lang="en-US" dirty="0" err="1"/>
              <a:t>imagens</a:t>
            </a:r>
            <a:r>
              <a:rPr lang="en-US" dirty="0"/>
              <a:t>, </a:t>
            </a:r>
            <a:r>
              <a:rPr lang="en-US" dirty="0" err="1"/>
              <a:t>respeitar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limites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utilizar</a:t>
            </a:r>
            <a:r>
              <a:rPr lang="en-US" dirty="0"/>
              <a:t> o template, favor </a:t>
            </a:r>
            <a:r>
              <a:rPr lang="en-US" dirty="0" err="1"/>
              <a:t>deletar</a:t>
            </a:r>
            <a:r>
              <a:rPr lang="en-US" baseline="0" dirty="0"/>
              <a:t> o box </a:t>
            </a:r>
            <a:r>
              <a:rPr lang="en-US" baseline="0" dirty="0" err="1"/>
              <a:t>indicativo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36733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Nos</a:t>
            </a:r>
            <a:r>
              <a:rPr lang="en-US" dirty="0"/>
              <a:t> slides de </a:t>
            </a:r>
            <a:r>
              <a:rPr lang="en-US" dirty="0" err="1"/>
              <a:t>conteúdo</a:t>
            </a:r>
            <a:r>
              <a:rPr lang="en-US" dirty="0"/>
              <a:t>, </a:t>
            </a:r>
            <a:r>
              <a:rPr lang="en-US" dirty="0" err="1"/>
              <a:t>devemos</a:t>
            </a:r>
            <a:r>
              <a:rPr lang="en-US" dirty="0"/>
              <a:t> </a:t>
            </a:r>
            <a:r>
              <a:rPr lang="en-US" dirty="0" err="1"/>
              <a:t>respeitar</a:t>
            </a:r>
            <a:r>
              <a:rPr lang="en-US" dirty="0"/>
              <a:t> a </a:t>
            </a:r>
            <a:r>
              <a:rPr lang="en-US" dirty="0" err="1"/>
              <a:t>área</a:t>
            </a:r>
            <a:r>
              <a:rPr lang="en-US" dirty="0"/>
              <a:t> de </a:t>
            </a:r>
            <a:r>
              <a:rPr lang="en-US" dirty="0" err="1"/>
              <a:t>limite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.</a:t>
            </a:r>
          </a:p>
          <a:p>
            <a:endParaRPr lang="en-US" dirty="0"/>
          </a:p>
          <a:p>
            <a:pPr marL="171450" indent="-171450">
              <a:buFontTx/>
              <a:buChar char="•"/>
            </a:pPr>
            <a:r>
              <a:rPr lang="en-US" dirty="0" err="1"/>
              <a:t>Tema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fonte</a:t>
            </a:r>
            <a:r>
              <a:rPr lang="en-US" baseline="0" dirty="0"/>
              <a:t> Calibri </a:t>
            </a:r>
            <a:r>
              <a:rPr lang="en-US" baseline="0" dirty="0" err="1"/>
              <a:t>corpo</a:t>
            </a:r>
            <a:r>
              <a:rPr lang="en-US" baseline="0" dirty="0"/>
              <a:t> 20, bold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essquerda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subtítulo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Calibri 14, regular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direita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corpo</a:t>
            </a:r>
            <a:r>
              <a:rPr lang="en-US" baseline="0" dirty="0"/>
              <a:t> de </a:t>
            </a:r>
            <a:r>
              <a:rPr lang="en-US" baseline="0" dirty="0" err="1"/>
              <a:t>texto</a:t>
            </a:r>
            <a:r>
              <a:rPr lang="en-US" baseline="0" dirty="0"/>
              <a:t> do </a:t>
            </a:r>
            <a:r>
              <a:rPr lang="en-US" baseline="0" dirty="0" err="1"/>
              <a:t>conteúdo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Calibri 13, regular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esquerda</a:t>
            </a:r>
            <a:r>
              <a:rPr lang="en-US" baseline="0" dirty="0"/>
              <a:t> 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preto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 err="1"/>
              <a:t>Recomenda</a:t>
            </a:r>
            <a:r>
              <a:rPr lang="en-US" baseline="0" dirty="0"/>
              <a:t>-se </a:t>
            </a:r>
            <a:r>
              <a:rPr lang="en-US" baseline="0" dirty="0" err="1"/>
              <a:t>não</a:t>
            </a:r>
            <a:r>
              <a:rPr lang="en-US" baseline="0" dirty="0"/>
              <a:t> </a:t>
            </a:r>
            <a:r>
              <a:rPr lang="en-US" baseline="0" dirty="0" err="1"/>
              <a:t>inserir</a:t>
            </a:r>
            <a:r>
              <a:rPr lang="en-US" baseline="0" dirty="0"/>
              <a:t> </a:t>
            </a:r>
            <a:r>
              <a:rPr lang="en-US" baseline="0" dirty="0" err="1"/>
              <a:t>muita</a:t>
            </a:r>
            <a:r>
              <a:rPr lang="en-US" baseline="0" dirty="0"/>
              <a:t> </a:t>
            </a:r>
            <a:r>
              <a:rPr lang="en-US" baseline="0" dirty="0" err="1"/>
              <a:t>informação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cada</a:t>
            </a:r>
            <a:r>
              <a:rPr lang="en-US" baseline="0" dirty="0"/>
              <a:t> slide, </a:t>
            </a:r>
            <a:r>
              <a:rPr lang="en-US" baseline="0" dirty="0" err="1"/>
              <a:t>para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se </a:t>
            </a:r>
            <a:r>
              <a:rPr lang="en-US" baseline="0" dirty="0" err="1"/>
              <a:t>tenha</a:t>
            </a:r>
            <a:r>
              <a:rPr lang="en-US" baseline="0" dirty="0"/>
              <a:t> </a:t>
            </a:r>
            <a:r>
              <a:rPr lang="en-US" baseline="0" dirty="0" err="1"/>
              <a:t>uma</a:t>
            </a:r>
            <a:r>
              <a:rPr lang="en-US" baseline="0" dirty="0"/>
              <a:t> </a:t>
            </a:r>
            <a:r>
              <a:rPr lang="en-US" baseline="0" dirty="0" err="1"/>
              <a:t>melhor</a:t>
            </a:r>
            <a:r>
              <a:rPr lang="en-US" baseline="0" dirty="0"/>
              <a:t> </a:t>
            </a:r>
            <a:r>
              <a:rPr lang="en-US" baseline="0" dirty="0" err="1"/>
              <a:t>apresentação</a:t>
            </a:r>
            <a:r>
              <a:rPr lang="en-US" baseline="0" dirty="0"/>
              <a:t> e </a:t>
            </a:r>
            <a:r>
              <a:rPr lang="en-US" baseline="0" dirty="0" err="1"/>
              <a:t>visualização</a:t>
            </a:r>
            <a:r>
              <a:rPr lang="en-US" baseline="0" dirty="0"/>
              <a:t> das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texto</a:t>
            </a:r>
            <a:r>
              <a:rPr lang="en-US" baseline="0" dirty="0"/>
              <a:t> </a:t>
            </a:r>
            <a:r>
              <a:rPr lang="en-US" baseline="0" dirty="0" err="1"/>
              <a:t>aplicado</a:t>
            </a:r>
            <a:r>
              <a:rPr lang="en-US" baseline="0" dirty="0"/>
              <a:t> </a:t>
            </a:r>
            <a:r>
              <a:rPr lang="en-US" baseline="0" dirty="0" err="1"/>
              <a:t>é</a:t>
            </a:r>
            <a:r>
              <a:rPr lang="en-US" baseline="0" dirty="0"/>
              <a:t> </a:t>
            </a:r>
            <a:r>
              <a:rPr lang="en-US" baseline="0" dirty="0" err="1"/>
              <a:t>apenas</a:t>
            </a:r>
            <a:r>
              <a:rPr lang="en-US" baseline="0" dirty="0"/>
              <a:t> </a:t>
            </a:r>
            <a:r>
              <a:rPr lang="en-US" baseline="0" dirty="0" err="1"/>
              <a:t>ilustrativo</a:t>
            </a:r>
            <a:r>
              <a:rPr lang="en-US" baseline="0" dirty="0"/>
              <a:t>. </a:t>
            </a:r>
            <a:r>
              <a:rPr lang="en-US" baseline="0" dirty="0" err="1"/>
              <a:t>Substituir</a:t>
            </a:r>
            <a:r>
              <a:rPr lang="en-US" baseline="0" dirty="0"/>
              <a:t> 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567471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Nos</a:t>
            </a:r>
            <a:r>
              <a:rPr lang="en-US" dirty="0"/>
              <a:t> slides de </a:t>
            </a:r>
            <a:r>
              <a:rPr lang="en-US" dirty="0" err="1"/>
              <a:t>conteúdo</a:t>
            </a:r>
            <a:r>
              <a:rPr lang="en-US" dirty="0"/>
              <a:t>, </a:t>
            </a:r>
            <a:r>
              <a:rPr lang="en-US" dirty="0" err="1"/>
              <a:t>devemos</a:t>
            </a:r>
            <a:r>
              <a:rPr lang="en-US" dirty="0"/>
              <a:t> </a:t>
            </a:r>
            <a:r>
              <a:rPr lang="en-US" dirty="0" err="1"/>
              <a:t>respeitar</a:t>
            </a:r>
            <a:r>
              <a:rPr lang="en-US" dirty="0"/>
              <a:t> a </a:t>
            </a:r>
            <a:r>
              <a:rPr lang="en-US" dirty="0" err="1"/>
              <a:t>área</a:t>
            </a:r>
            <a:r>
              <a:rPr lang="en-US" dirty="0"/>
              <a:t> de </a:t>
            </a:r>
            <a:r>
              <a:rPr lang="en-US" dirty="0" err="1"/>
              <a:t>limite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.</a:t>
            </a:r>
          </a:p>
          <a:p>
            <a:endParaRPr lang="en-US" dirty="0"/>
          </a:p>
          <a:p>
            <a:pPr marL="171450" indent="-171450">
              <a:buFontTx/>
              <a:buChar char="•"/>
            </a:pPr>
            <a:r>
              <a:rPr lang="en-US" dirty="0" err="1"/>
              <a:t>Tema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fonte</a:t>
            </a:r>
            <a:r>
              <a:rPr lang="en-US" baseline="0" dirty="0"/>
              <a:t> Calibri </a:t>
            </a:r>
            <a:r>
              <a:rPr lang="en-US" baseline="0" dirty="0" err="1"/>
              <a:t>corpo</a:t>
            </a:r>
            <a:r>
              <a:rPr lang="en-US" baseline="0" dirty="0"/>
              <a:t> 20, bold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essquerda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subtítulo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Calibri 14, regular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direita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corpo</a:t>
            </a:r>
            <a:r>
              <a:rPr lang="en-US" baseline="0" dirty="0"/>
              <a:t> de </a:t>
            </a:r>
            <a:r>
              <a:rPr lang="en-US" baseline="0" dirty="0" err="1"/>
              <a:t>texto</a:t>
            </a:r>
            <a:r>
              <a:rPr lang="en-US" baseline="0" dirty="0"/>
              <a:t> do </a:t>
            </a:r>
            <a:r>
              <a:rPr lang="en-US" baseline="0" dirty="0" err="1"/>
              <a:t>conteúdo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Calibri 13, regular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esquerda</a:t>
            </a:r>
            <a:r>
              <a:rPr lang="en-US" baseline="0" dirty="0"/>
              <a:t> 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preto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 err="1"/>
              <a:t>Recomenda</a:t>
            </a:r>
            <a:r>
              <a:rPr lang="en-US" baseline="0" dirty="0"/>
              <a:t>-se </a:t>
            </a:r>
            <a:r>
              <a:rPr lang="en-US" baseline="0" dirty="0" err="1"/>
              <a:t>não</a:t>
            </a:r>
            <a:r>
              <a:rPr lang="en-US" baseline="0" dirty="0"/>
              <a:t> </a:t>
            </a:r>
            <a:r>
              <a:rPr lang="en-US" baseline="0" dirty="0" err="1"/>
              <a:t>inserir</a:t>
            </a:r>
            <a:r>
              <a:rPr lang="en-US" baseline="0" dirty="0"/>
              <a:t> </a:t>
            </a:r>
            <a:r>
              <a:rPr lang="en-US" baseline="0" dirty="0" err="1"/>
              <a:t>muita</a:t>
            </a:r>
            <a:r>
              <a:rPr lang="en-US" baseline="0" dirty="0"/>
              <a:t> </a:t>
            </a:r>
            <a:r>
              <a:rPr lang="en-US" baseline="0" dirty="0" err="1"/>
              <a:t>informação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cada</a:t>
            </a:r>
            <a:r>
              <a:rPr lang="en-US" baseline="0" dirty="0"/>
              <a:t> slide, </a:t>
            </a:r>
            <a:r>
              <a:rPr lang="en-US" baseline="0" dirty="0" err="1"/>
              <a:t>para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se </a:t>
            </a:r>
            <a:r>
              <a:rPr lang="en-US" baseline="0" dirty="0" err="1"/>
              <a:t>tenha</a:t>
            </a:r>
            <a:r>
              <a:rPr lang="en-US" baseline="0" dirty="0"/>
              <a:t> </a:t>
            </a:r>
            <a:r>
              <a:rPr lang="en-US" baseline="0" dirty="0" err="1"/>
              <a:t>uma</a:t>
            </a:r>
            <a:r>
              <a:rPr lang="en-US" baseline="0" dirty="0"/>
              <a:t> </a:t>
            </a:r>
            <a:r>
              <a:rPr lang="en-US" baseline="0" dirty="0" err="1"/>
              <a:t>melhor</a:t>
            </a:r>
            <a:r>
              <a:rPr lang="en-US" baseline="0" dirty="0"/>
              <a:t> </a:t>
            </a:r>
            <a:r>
              <a:rPr lang="en-US" baseline="0" dirty="0" err="1"/>
              <a:t>apresentação</a:t>
            </a:r>
            <a:r>
              <a:rPr lang="en-US" baseline="0" dirty="0"/>
              <a:t> e </a:t>
            </a:r>
            <a:r>
              <a:rPr lang="en-US" baseline="0" dirty="0" err="1"/>
              <a:t>visualização</a:t>
            </a:r>
            <a:r>
              <a:rPr lang="en-US" baseline="0" dirty="0"/>
              <a:t> das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texto</a:t>
            </a:r>
            <a:r>
              <a:rPr lang="en-US" baseline="0" dirty="0"/>
              <a:t> </a:t>
            </a:r>
            <a:r>
              <a:rPr lang="en-US" baseline="0" dirty="0" err="1"/>
              <a:t>aplicado</a:t>
            </a:r>
            <a:r>
              <a:rPr lang="en-US" baseline="0" dirty="0"/>
              <a:t> </a:t>
            </a:r>
            <a:r>
              <a:rPr lang="en-US" baseline="0" dirty="0" err="1"/>
              <a:t>é</a:t>
            </a:r>
            <a:r>
              <a:rPr lang="en-US" baseline="0" dirty="0"/>
              <a:t> </a:t>
            </a:r>
            <a:r>
              <a:rPr lang="en-US" baseline="0" dirty="0" err="1"/>
              <a:t>apenas</a:t>
            </a:r>
            <a:r>
              <a:rPr lang="en-US" baseline="0" dirty="0"/>
              <a:t> </a:t>
            </a:r>
            <a:r>
              <a:rPr lang="en-US" baseline="0" dirty="0" err="1"/>
              <a:t>ilustrativo</a:t>
            </a:r>
            <a:r>
              <a:rPr lang="en-US" baseline="0" dirty="0"/>
              <a:t>. </a:t>
            </a:r>
            <a:r>
              <a:rPr lang="en-US" baseline="0" dirty="0" err="1"/>
              <a:t>Substituir</a:t>
            </a:r>
            <a:r>
              <a:rPr lang="en-US" baseline="0" dirty="0"/>
              <a:t> 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85844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Nos</a:t>
            </a:r>
            <a:r>
              <a:rPr lang="en-US" dirty="0"/>
              <a:t> slides de </a:t>
            </a:r>
            <a:r>
              <a:rPr lang="en-US" dirty="0" err="1"/>
              <a:t>conteúdo</a:t>
            </a:r>
            <a:r>
              <a:rPr lang="en-US" dirty="0"/>
              <a:t>, </a:t>
            </a:r>
            <a:r>
              <a:rPr lang="en-US" dirty="0" err="1"/>
              <a:t>devemos</a:t>
            </a:r>
            <a:r>
              <a:rPr lang="en-US" dirty="0"/>
              <a:t> </a:t>
            </a:r>
            <a:r>
              <a:rPr lang="en-US" dirty="0" err="1"/>
              <a:t>respeitar</a:t>
            </a:r>
            <a:r>
              <a:rPr lang="en-US" dirty="0"/>
              <a:t> a </a:t>
            </a:r>
            <a:r>
              <a:rPr lang="en-US" dirty="0" err="1"/>
              <a:t>área</a:t>
            </a:r>
            <a:r>
              <a:rPr lang="en-US" dirty="0"/>
              <a:t> de </a:t>
            </a:r>
            <a:r>
              <a:rPr lang="en-US" dirty="0" err="1"/>
              <a:t>limite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.</a:t>
            </a:r>
          </a:p>
          <a:p>
            <a:endParaRPr lang="en-US" dirty="0"/>
          </a:p>
          <a:p>
            <a:pPr marL="171450" indent="-171450">
              <a:buFontTx/>
              <a:buChar char="•"/>
            </a:pPr>
            <a:r>
              <a:rPr lang="en-US" dirty="0" err="1"/>
              <a:t>Tema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fonte</a:t>
            </a:r>
            <a:r>
              <a:rPr lang="en-US" baseline="0" dirty="0"/>
              <a:t> Calibri </a:t>
            </a:r>
            <a:r>
              <a:rPr lang="en-US" baseline="0" dirty="0" err="1"/>
              <a:t>corpo</a:t>
            </a:r>
            <a:r>
              <a:rPr lang="en-US" baseline="0" dirty="0"/>
              <a:t> 20, bold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essquerda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subtítulo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Calibri 14, regular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direita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corpo</a:t>
            </a:r>
            <a:r>
              <a:rPr lang="en-US" baseline="0" dirty="0"/>
              <a:t> de </a:t>
            </a:r>
            <a:r>
              <a:rPr lang="en-US" baseline="0" dirty="0" err="1"/>
              <a:t>texto</a:t>
            </a:r>
            <a:r>
              <a:rPr lang="en-US" baseline="0" dirty="0"/>
              <a:t> do </a:t>
            </a:r>
            <a:r>
              <a:rPr lang="en-US" baseline="0" dirty="0" err="1"/>
              <a:t>conteúdo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Calibri 13, regular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esquerda</a:t>
            </a:r>
            <a:r>
              <a:rPr lang="en-US" baseline="0" dirty="0"/>
              <a:t> 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preto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 err="1"/>
              <a:t>Recomenda</a:t>
            </a:r>
            <a:r>
              <a:rPr lang="en-US" baseline="0" dirty="0"/>
              <a:t>-se </a:t>
            </a:r>
            <a:r>
              <a:rPr lang="en-US" baseline="0" dirty="0" err="1"/>
              <a:t>não</a:t>
            </a:r>
            <a:r>
              <a:rPr lang="en-US" baseline="0" dirty="0"/>
              <a:t> </a:t>
            </a:r>
            <a:r>
              <a:rPr lang="en-US" baseline="0" dirty="0" err="1"/>
              <a:t>inserir</a:t>
            </a:r>
            <a:r>
              <a:rPr lang="en-US" baseline="0" dirty="0"/>
              <a:t> </a:t>
            </a:r>
            <a:r>
              <a:rPr lang="en-US" baseline="0" dirty="0" err="1"/>
              <a:t>muita</a:t>
            </a:r>
            <a:r>
              <a:rPr lang="en-US" baseline="0" dirty="0"/>
              <a:t> </a:t>
            </a:r>
            <a:r>
              <a:rPr lang="en-US" baseline="0" dirty="0" err="1"/>
              <a:t>informação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cada</a:t>
            </a:r>
            <a:r>
              <a:rPr lang="en-US" baseline="0" dirty="0"/>
              <a:t> slide, </a:t>
            </a:r>
            <a:r>
              <a:rPr lang="en-US" baseline="0" dirty="0" err="1"/>
              <a:t>para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se </a:t>
            </a:r>
            <a:r>
              <a:rPr lang="en-US" baseline="0" dirty="0" err="1"/>
              <a:t>tenha</a:t>
            </a:r>
            <a:r>
              <a:rPr lang="en-US" baseline="0" dirty="0"/>
              <a:t> </a:t>
            </a:r>
            <a:r>
              <a:rPr lang="en-US" baseline="0" dirty="0" err="1"/>
              <a:t>uma</a:t>
            </a:r>
            <a:r>
              <a:rPr lang="en-US" baseline="0" dirty="0"/>
              <a:t> </a:t>
            </a:r>
            <a:r>
              <a:rPr lang="en-US" baseline="0" dirty="0" err="1"/>
              <a:t>melhor</a:t>
            </a:r>
            <a:r>
              <a:rPr lang="en-US" baseline="0" dirty="0"/>
              <a:t> </a:t>
            </a:r>
            <a:r>
              <a:rPr lang="en-US" baseline="0" dirty="0" err="1"/>
              <a:t>apresentação</a:t>
            </a:r>
            <a:r>
              <a:rPr lang="en-US" baseline="0" dirty="0"/>
              <a:t> e </a:t>
            </a:r>
            <a:r>
              <a:rPr lang="en-US" baseline="0" dirty="0" err="1"/>
              <a:t>visualização</a:t>
            </a:r>
            <a:r>
              <a:rPr lang="en-US" baseline="0" dirty="0"/>
              <a:t> das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texto</a:t>
            </a:r>
            <a:r>
              <a:rPr lang="en-US" baseline="0" dirty="0"/>
              <a:t> </a:t>
            </a:r>
            <a:r>
              <a:rPr lang="en-US" baseline="0" dirty="0" err="1"/>
              <a:t>aplicado</a:t>
            </a:r>
            <a:r>
              <a:rPr lang="en-US" baseline="0" dirty="0"/>
              <a:t> </a:t>
            </a:r>
            <a:r>
              <a:rPr lang="en-US" baseline="0" dirty="0" err="1"/>
              <a:t>é</a:t>
            </a:r>
            <a:r>
              <a:rPr lang="en-US" baseline="0" dirty="0"/>
              <a:t> </a:t>
            </a:r>
            <a:r>
              <a:rPr lang="en-US" baseline="0" dirty="0" err="1"/>
              <a:t>apenas</a:t>
            </a:r>
            <a:r>
              <a:rPr lang="en-US" baseline="0" dirty="0"/>
              <a:t> </a:t>
            </a:r>
            <a:r>
              <a:rPr lang="en-US" baseline="0" dirty="0" err="1"/>
              <a:t>ilustrativo</a:t>
            </a:r>
            <a:r>
              <a:rPr lang="en-US" baseline="0" dirty="0"/>
              <a:t>. </a:t>
            </a:r>
            <a:r>
              <a:rPr lang="en-US" baseline="0" dirty="0" err="1"/>
              <a:t>Substituir</a:t>
            </a:r>
            <a:r>
              <a:rPr lang="en-US" baseline="0" dirty="0"/>
              <a:t> 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00485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Nos</a:t>
            </a:r>
            <a:r>
              <a:rPr lang="en-US" dirty="0"/>
              <a:t> slides de </a:t>
            </a:r>
            <a:r>
              <a:rPr lang="en-US" dirty="0" err="1"/>
              <a:t>conteúdo</a:t>
            </a:r>
            <a:r>
              <a:rPr lang="en-US" dirty="0"/>
              <a:t>, </a:t>
            </a:r>
            <a:r>
              <a:rPr lang="en-US" dirty="0" err="1"/>
              <a:t>devemos</a:t>
            </a:r>
            <a:r>
              <a:rPr lang="en-US" dirty="0"/>
              <a:t> </a:t>
            </a:r>
            <a:r>
              <a:rPr lang="en-US" dirty="0" err="1"/>
              <a:t>respeitar</a:t>
            </a:r>
            <a:r>
              <a:rPr lang="en-US" dirty="0"/>
              <a:t> a </a:t>
            </a:r>
            <a:r>
              <a:rPr lang="en-US" dirty="0" err="1"/>
              <a:t>área</a:t>
            </a:r>
            <a:r>
              <a:rPr lang="en-US" dirty="0"/>
              <a:t> de </a:t>
            </a:r>
            <a:r>
              <a:rPr lang="en-US" dirty="0" err="1"/>
              <a:t>limite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.</a:t>
            </a:r>
          </a:p>
          <a:p>
            <a:endParaRPr lang="en-US" dirty="0"/>
          </a:p>
          <a:p>
            <a:pPr marL="171450" indent="-171450">
              <a:buFontTx/>
              <a:buChar char="•"/>
            </a:pPr>
            <a:r>
              <a:rPr lang="en-US" dirty="0" err="1"/>
              <a:t>Tema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fonte</a:t>
            </a:r>
            <a:r>
              <a:rPr lang="en-US" baseline="0" dirty="0"/>
              <a:t> Calibri </a:t>
            </a:r>
            <a:r>
              <a:rPr lang="en-US" baseline="0" dirty="0" err="1"/>
              <a:t>corpo</a:t>
            </a:r>
            <a:r>
              <a:rPr lang="en-US" baseline="0" dirty="0"/>
              <a:t> 20, bold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essquerda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subtítulo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Calibri 14, regular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direita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corpo</a:t>
            </a:r>
            <a:r>
              <a:rPr lang="en-US" baseline="0" dirty="0"/>
              <a:t> de </a:t>
            </a:r>
            <a:r>
              <a:rPr lang="en-US" baseline="0" dirty="0" err="1"/>
              <a:t>texto</a:t>
            </a:r>
            <a:r>
              <a:rPr lang="en-US" baseline="0" dirty="0"/>
              <a:t> do </a:t>
            </a:r>
            <a:r>
              <a:rPr lang="en-US" baseline="0" dirty="0" err="1"/>
              <a:t>conteúdo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Calibri 13, regular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esquerda</a:t>
            </a:r>
            <a:r>
              <a:rPr lang="en-US" baseline="0" dirty="0"/>
              <a:t> 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preto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 err="1"/>
              <a:t>Recomenda</a:t>
            </a:r>
            <a:r>
              <a:rPr lang="en-US" baseline="0" dirty="0"/>
              <a:t>-se </a:t>
            </a:r>
            <a:r>
              <a:rPr lang="en-US" baseline="0" dirty="0" err="1"/>
              <a:t>não</a:t>
            </a:r>
            <a:r>
              <a:rPr lang="en-US" baseline="0" dirty="0"/>
              <a:t> </a:t>
            </a:r>
            <a:r>
              <a:rPr lang="en-US" baseline="0" dirty="0" err="1"/>
              <a:t>inserir</a:t>
            </a:r>
            <a:r>
              <a:rPr lang="en-US" baseline="0" dirty="0"/>
              <a:t> </a:t>
            </a:r>
            <a:r>
              <a:rPr lang="en-US" baseline="0" dirty="0" err="1"/>
              <a:t>muita</a:t>
            </a:r>
            <a:r>
              <a:rPr lang="en-US" baseline="0" dirty="0"/>
              <a:t> </a:t>
            </a:r>
            <a:r>
              <a:rPr lang="en-US" baseline="0" dirty="0" err="1"/>
              <a:t>informação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cada</a:t>
            </a:r>
            <a:r>
              <a:rPr lang="en-US" baseline="0" dirty="0"/>
              <a:t> slide, </a:t>
            </a:r>
            <a:r>
              <a:rPr lang="en-US" baseline="0" dirty="0" err="1"/>
              <a:t>para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se </a:t>
            </a:r>
            <a:r>
              <a:rPr lang="en-US" baseline="0" dirty="0" err="1"/>
              <a:t>tenha</a:t>
            </a:r>
            <a:r>
              <a:rPr lang="en-US" baseline="0" dirty="0"/>
              <a:t> </a:t>
            </a:r>
            <a:r>
              <a:rPr lang="en-US" baseline="0" dirty="0" err="1"/>
              <a:t>uma</a:t>
            </a:r>
            <a:r>
              <a:rPr lang="en-US" baseline="0" dirty="0"/>
              <a:t> </a:t>
            </a:r>
            <a:r>
              <a:rPr lang="en-US" baseline="0" dirty="0" err="1"/>
              <a:t>melhor</a:t>
            </a:r>
            <a:r>
              <a:rPr lang="en-US" baseline="0" dirty="0"/>
              <a:t> </a:t>
            </a:r>
            <a:r>
              <a:rPr lang="en-US" baseline="0" dirty="0" err="1"/>
              <a:t>apresentação</a:t>
            </a:r>
            <a:r>
              <a:rPr lang="en-US" baseline="0" dirty="0"/>
              <a:t> e </a:t>
            </a:r>
            <a:r>
              <a:rPr lang="en-US" baseline="0" dirty="0" err="1"/>
              <a:t>visualização</a:t>
            </a:r>
            <a:r>
              <a:rPr lang="en-US" baseline="0" dirty="0"/>
              <a:t> das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texto</a:t>
            </a:r>
            <a:r>
              <a:rPr lang="en-US" baseline="0" dirty="0"/>
              <a:t> </a:t>
            </a:r>
            <a:r>
              <a:rPr lang="en-US" baseline="0" dirty="0" err="1"/>
              <a:t>aplicado</a:t>
            </a:r>
            <a:r>
              <a:rPr lang="en-US" baseline="0" dirty="0"/>
              <a:t> </a:t>
            </a:r>
            <a:r>
              <a:rPr lang="en-US" baseline="0" dirty="0" err="1"/>
              <a:t>é</a:t>
            </a:r>
            <a:r>
              <a:rPr lang="en-US" baseline="0" dirty="0"/>
              <a:t> </a:t>
            </a:r>
            <a:r>
              <a:rPr lang="en-US" baseline="0" dirty="0" err="1"/>
              <a:t>apenas</a:t>
            </a:r>
            <a:r>
              <a:rPr lang="en-US" baseline="0" dirty="0"/>
              <a:t> </a:t>
            </a:r>
            <a:r>
              <a:rPr lang="en-US" baseline="0" dirty="0" err="1"/>
              <a:t>ilustrativo</a:t>
            </a:r>
            <a:r>
              <a:rPr lang="en-US" baseline="0" dirty="0"/>
              <a:t>. </a:t>
            </a:r>
            <a:r>
              <a:rPr lang="en-US" baseline="0" dirty="0" err="1"/>
              <a:t>Substituir</a:t>
            </a:r>
            <a:r>
              <a:rPr lang="en-US" baseline="0" dirty="0"/>
              <a:t> 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33323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Nos</a:t>
            </a:r>
            <a:r>
              <a:rPr lang="en-US" dirty="0"/>
              <a:t> slides de </a:t>
            </a:r>
            <a:r>
              <a:rPr lang="en-US" dirty="0" err="1"/>
              <a:t>conteúdo</a:t>
            </a:r>
            <a:r>
              <a:rPr lang="en-US" dirty="0"/>
              <a:t>, </a:t>
            </a:r>
            <a:r>
              <a:rPr lang="en-US" dirty="0" err="1"/>
              <a:t>devemos</a:t>
            </a:r>
            <a:r>
              <a:rPr lang="en-US" dirty="0"/>
              <a:t> </a:t>
            </a:r>
            <a:r>
              <a:rPr lang="en-US" dirty="0" err="1"/>
              <a:t>respeitar</a:t>
            </a:r>
            <a:r>
              <a:rPr lang="en-US" dirty="0"/>
              <a:t> a </a:t>
            </a:r>
            <a:r>
              <a:rPr lang="en-US" dirty="0" err="1"/>
              <a:t>área</a:t>
            </a:r>
            <a:r>
              <a:rPr lang="en-US" dirty="0"/>
              <a:t> de </a:t>
            </a:r>
            <a:r>
              <a:rPr lang="en-US" dirty="0" err="1"/>
              <a:t>limite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.</a:t>
            </a:r>
          </a:p>
          <a:p>
            <a:endParaRPr lang="en-US" dirty="0"/>
          </a:p>
          <a:p>
            <a:pPr marL="171450" indent="-171450">
              <a:buFontTx/>
              <a:buChar char="•"/>
            </a:pPr>
            <a:r>
              <a:rPr lang="en-US" dirty="0" err="1"/>
              <a:t>Tema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fonte</a:t>
            </a:r>
            <a:r>
              <a:rPr lang="en-US" baseline="0" dirty="0"/>
              <a:t> Calibri </a:t>
            </a:r>
            <a:r>
              <a:rPr lang="en-US" baseline="0" dirty="0" err="1"/>
              <a:t>corpo</a:t>
            </a:r>
            <a:r>
              <a:rPr lang="en-US" baseline="0" dirty="0"/>
              <a:t> 20, bold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essquerda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subtítulo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Calibri 14, regular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direita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corpo</a:t>
            </a:r>
            <a:r>
              <a:rPr lang="en-US" baseline="0" dirty="0"/>
              <a:t> de </a:t>
            </a:r>
            <a:r>
              <a:rPr lang="en-US" baseline="0" dirty="0" err="1"/>
              <a:t>texto</a:t>
            </a:r>
            <a:r>
              <a:rPr lang="en-US" baseline="0" dirty="0"/>
              <a:t> do </a:t>
            </a:r>
            <a:r>
              <a:rPr lang="en-US" baseline="0" dirty="0" err="1"/>
              <a:t>conteúdo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Calibri 13, regular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esquerda</a:t>
            </a:r>
            <a:r>
              <a:rPr lang="en-US" baseline="0" dirty="0"/>
              <a:t> 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preto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 err="1"/>
              <a:t>Recomenda</a:t>
            </a:r>
            <a:r>
              <a:rPr lang="en-US" baseline="0" dirty="0"/>
              <a:t>-se </a:t>
            </a:r>
            <a:r>
              <a:rPr lang="en-US" baseline="0" dirty="0" err="1"/>
              <a:t>não</a:t>
            </a:r>
            <a:r>
              <a:rPr lang="en-US" baseline="0" dirty="0"/>
              <a:t> </a:t>
            </a:r>
            <a:r>
              <a:rPr lang="en-US" baseline="0" dirty="0" err="1"/>
              <a:t>inserir</a:t>
            </a:r>
            <a:r>
              <a:rPr lang="en-US" baseline="0" dirty="0"/>
              <a:t> </a:t>
            </a:r>
            <a:r>
              <a:rPr lang="en-US" baseline="0" dirty="0" err="1"/>
              <a:t>muita</a:t>
            </a:r>
            <a:r>
              <a:rPr lang="en-US" baseline="0" dirty="0"/>
              <a:t> </a:t>
            </a:r>
            <a:r>
              <a:rPr lang="en-US" baseline="0" dirty="0" err="1"/>
              <a:t>informação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cada</a:t>
            </a:r>
            <a:r>
              <a:rPr lang="en-US" baseline="0" dirty="0"/>
              <a:t> slide, </a:t>
            </a:r>
            <a:r>
              <a:rPr lang="en-US" baseline="0" dirty="0" err="1"/>
              <a:t>para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se </a:t>
            </a:r>
            <a:r>
              <a:rPr lang="en-US" baseline="0" dirty="0" err="1"/>
              <a:t>tenha</a:t>
            </a:r>
            <a:r>
              <a:rPr lang="en-US" baseline="0" dirty="0"/>
              <a:t> </a:t>
            </a:r>
            <a:r>
              <a:rPr lang="en-US" baseline="0" dirty="0" err="1"/>
              <a:t>uma</a:t>
            </a:r>
            <a:r>
              <a:rPr lang="en-US" baseline="0" dirty="0"/>
              <a:t> </a:t>
            </a:r>
            <a:r>
              <a:rPr lang="en-US" baseline="0" dirty="0" err="1"/>
              <a:t>melhor</a:t>
            </a:r>
            <a:r>
              <a:rPr lang="en-US" baseline="0" dirty="0"/>
              <a:t> </a:t>
            </a:r>
            <a:r>
              <a:rPr lang="en-US" baseline="0" dirty="0" err="1"/>
              <a:t>apresentação</a:t>
            </a:r>
            <a:r>
              <a:rPr lang="en-US" baseline="0" dirty="0"/>
              <a:t> e </a:t>
            </a:r>
            <a:r>
              <a:rPr lang="en-US" baseline="0" dirty="0" err="1"/>
              <a:t>visualização</a:t>
            </a:r>
            <a:r>
              <a:rPr lang="en-US" baseline="0" dirty="0"/>
              <a:t> das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texto</a:t>
            </a:r>
            <a:r>
              <a:rPr lang="en-US" baseline="0" dirty="0"/>
              <a:t> </a:t>
            </a:r>
            <a:r>
              <a:rPr lang="en-US" baseline="0" dirty="0" err="1"/>
              <a:t>aplicado</a:t>
            </a:r>
            <a:r>
              <a:rPr lang="en-US" baseline="0" dirty="0"/>
              <a:t> </a:t>
            </a:r>
            <a:r>
              <a:rPr lang="en-US" baseline="0" dirty="0" err="1"/>
              <a:t>é</a:t>
            </a:r>
            <a:r>
              <a:rPr lang="en-US" baseline="0" dirty="0"/>
              <a:t> </a:t>
            </a:r>
            <a:r>
              <a:rPr lang="en-US" baseline="0" dirty="0" err="1"/>
              <a:t>apenas</a:t>
            </a:r>
            <a:r>
              <a:rPr lang="en-US" baseline="0" dirty="0"/>
              <a:t> </a:t>
            </a:r>
            <a:r>
              <a:rPr lang="en-US" baseline="0" dirty="0" err="1"/>
              <a:t>ilustrativo</a:t>
            </a:r>
            <a:r>
              <a:rPr lang="en-US" baseline="0" dirty="0"/>
              <a:t>. </a:t>
            </a:r>
            <a:r>
              <a:rPr lang="en-US" baseline="0" dirty="0" err="1"/>
              <a:t>Substituir</a:t>
            </a:r>
            <a:r>
              <a:rPr lang="en-US" baseline="0" dirty="0"/>
              <a:t> 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85844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Nos</a:t>
            </a:r>
            <a:r>
              <a:rPr lang="en-US" dirty="0"/>
              <a:t> slides de </a:t>
            </a:r>
            <a:r>
              <a:rPr lang="en-US" dirty="0" err="1"/>
              <a:t>conteúdo</a:t>
            </a:r>
            <a:r>
              <a:rPr lang="en-US" dirty="0"/>
              <a:t>, </a:t>
            </a:r>
            <a:r>
              <a:rPr lang="en-US" dirty="0" err="1"/>
              <a:t>devemos</a:t>
            </a:r>
            <a:r>
              <a:rPr lang="en-US" dirty="0"/>
              <a:t> </a:t>
            </a:r>
            <a:r>
              <a:rPr lang="en-US" dirty="0" err="1"/>
              <a:t>respeitar</a:t>
            </a:r>
            <a:r>
              <a:rPr lang="en-US" dirty="0"/>
              <a:t> a </a:t>
            </a:r>
            <a:r>
              <a:rPr lang="en-US" dirty="0" err="1"/>
              <a:t>área</a:t>
            </a:r>
            <a:r>
              <a:rPr lang="en-US" dirty="0"/>
              <a:t> de </a:t>
            </a:r>
            <a:r>
              <a:rPr lang="en-US" dirty="0" err="1"/>
              <a:t>limite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.</a:t>
            </a:r>
          </a:p>
          <a:p>
            <a:endParaRPr lang="en-US" dirty="0"/>
          </a:p>
          <a:p>
            <a:pPr marL="171450" indent="-171450">
              <a:buFontTx/>
              <a:buChar char="•"/>
            </a:pPr>
            <a:r>
              <a:rPr lang="en-US" dirty="0" err="1"/>
              <a:t>Tema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fonte</a:t>
            </a:r>
            <a:r>
              <a:rPr lang="en-US" baseline="0" dirty="0"/>
              <a:t> Calibri </a:t>
            </a:r>
            <a:r>
              <a:rPr lang="en-US" baseline="0" dirty="0" err="1"/>
              <a:t>corpo</a:t>
            </a:r>
            <a:r>
              <a:rPr lang="en-US" baseline="0" dirty="0"/>
              <a:t> 20, bold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essquerda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subtítulo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Calibri 14, regular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direita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corpo</a:t>
            </a:r>
            <a:r>
              <a:rPr lang="en-US" baseline="0" dirty="0"/>
              <a:t> de </a:t>
            </a:r>
            <a:r>
              <a:rPr lang="en-US" baseline="0" dirty="0" err="1"/>
              <a:t>texto</a:t>
            </a:r>
            <a:r>
              <a:rPr lang="en-US" baseline="0" dirty="0"/>
              <a:t> do </a:t>
            </a:r>
            <a:r>
              <a:rPr lang="en-US" baseline="0" dirty="0" err="1"/>
              <a:t>conteúdo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Calibri 13, regular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esquerda</a:t>
            </a:r>
            <a:r>
              <a:rPr lang="en-US" baseline="0" dirty="0"/>
              <a:t> 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preto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 err="1"/>
              <a:t>Recomenda</a:t>
            </a:r>
            <a:r>
              <a:rPr lang="en-US" baseline="0" dirty="0"/>
              <a:t>-se </a:t>
            </a:r>
            <a:r>
              <a:rPr lang="en-US" baseline="0" dirty="0" err="1"/>
              <a:t>não</a:t>
            </a:r>
            <a:r>
              <a:rPr lang="en-US" baseline="0" dirty="0"/>
              <a:t> </a:t>
            </a:r>
            <a:r>
              <a:rPr lang="en-US" baseline="0" dirty="0" err="1"/>
              <a:t>inserir</a:t>
            </a:r>
            <a:r>
              <a:rPr lang="en-US" baseline="0" dirty="0"/>
              <a:t> </a:t>
            </a:r>
            <a:r>
              <a:rPr lang="en-US" baseline="0" dirty="0" err="1"/>
              <a:t>muita</a:t>
            </a:r>
            <a:r>
              <a:rPr lang="en-US" baseline="0" dirty="0"/>
              <a:t> </a:t>
            </a:r>
            <a:r>
              <a:rPr lang="en-US" baseline="0" dirty="0" err="1"/>
              <a:t>informação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cada</a:t>
            </a:r>
            <a:r>
              <a:rPr lang="en-US" baseline="0" dirty="0"/>
              <a:t> slide, </a:t>
            </a:r>
            <a:r>
              <a:rPr lang="en-US" baseline="0" dirty="0" err="1"/>
              <a:t>para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se </a:t>
            </a:r>
            <a:r>
              <a:rPr lang="en-US" baseline="0" dirty="0" err="1"/>
              <a:t>tenha</a:t>
            </a:r>
            <a:r>
              <a:rPr lang="en-US" baseline="0" dirty="0"/>
              <a:t> </a:t>
            </a:r>
            <a:r>
              <a:rPr lang="en-US" baseline="0" dirty="0" err="1"/>
              <a:t>uma</a:t>
            </a:r>
            <a:r>
              <a:rPr lang="en-US" baseline="0" dirty="0"/>
              <a:t> </a:t>
            </a:r>
            <a:r>
              <a:rPr lang="en-US" baseline="0" dirty="0" err="1"/>
              <a:t>melhor</a:t>
            </a:r>
            <a:r>
              <a:rPr lang="en-US" baseline="0" dirty="0"/>
              <a:t> </a:t>
            </a:r>
            <a:r>
              <a:rPr lang="en-US" baseline="0" dirty="0" err="1"/>
              <a:t>apresentação</a:t>
            </a:r>
            <a:r>
              <a:rPr lang="en-US" baseline="0" dirty="0"/>
              <a:t> e </a:t>
            </a:r>
            <a:r>
              <a:rPr lang="en-US" baseline="0" dirty="0" err="1"/>
              <a:t>visualização</a:t>
            </a:r>
            <a:r>
              <a:rPr lang="en-US" baseline="0" dirty="0"/>
              <a:t> das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texto</a:t>
            </a:r>
            <a:r>
              <a:rPr lang="en-US" baseline="0" dirty="0"/>
              <a:t> </a:t>
            </a:r>
            <a:r>
              <a:rPr lang="en-US" baseline="0" dirty="0" err="1"/>
              <a:t>aplicado</a:t>
            </a:r>
            <a:r>
              <a:rPr lang="en-US" baseline="0" dirty="0"/>
              <a:t> </a:t>
            </a:r>
            <a:r>
              <a:rPr lang="en-US" baseline="0" dirty="0" err="1"/>
              <a:t>é</a:t>
            </a:r>
            <a:r>
              <a:rPr lang="en-US" baseline="0" dirty="0"/>
              <a:t> </a:t>
            </a:r>
            <a:r>
              <a:rPr lang="en-US" baseline="0" dirty="0" err="1"/>
              <a:t>apenas</a:t>
            </a:r>
            <a:r>
              <a:rPr lang="en-US" baseline="0" dirty="0"/>
              <a:t> </a:t>
            </a:r>
            <a:r>
              <a:rPr lang="en-US" baseline="0" dirty="0" err="1"/>
              <a:t>ilustrativo</a:t>
            </a:r>
            <a:r>
              <a:rPr lang="en-US" baseline="0" dirty="0"/>
              <a:t>. </a:t>
            </a:r>
            <a:r>
              <a:rPr lang="en-US" baseline="0" dirty="0" err="1"/>
              <a:t>Substituir</a:t>
            </a:r>
            <a:r>
              <a:rPr lang="en-US" baseline="0" dirty="0"/>
              <a:t> 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85844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Nos</a:t>
            </a:r>
            <a:r>
              <a:rPr lang="en-US" dirty="0"/>
              <a:t> slides de </a:t>
            </a:r>
            <a:r>
              <a:rPr lang="en-US" dirty="0" err="1"/>
              <a:t>conteúdo</a:t>
            </a:r>
            <a:r>
              <a:rPr lang="en-US" dirty="0"/>
              <a:t>, </a:t>
            </a:r>
            <a:r>
              <a:rPr lang="en-US" dirty="0" err="1"/>
              <a:t>devemos</a:t>
            </a:r>
            <a:r>
              <a:rPr lang="en-US" dirty="0"/>
              <a:t> </a:t>
            </a:r>
            <a:r>
              <a:rPr lang="en-US" dirty="0" err="1"/>
              <a:t>respeitar</a:t>
            </a:r>
            <a:r>
              <a:rPr lang="en-US" dirty="0"/>
              <a:t> a </a:t>
            </a:r>
            <a:r>
              <a:rPr lang="en-US" dirty="0" err="1"/>
              <a:t>área</a:t>
            </a:r>
            <a:r>
              <a:rPr lang="en-US" dirty="0"/>
              <a:t> de </a:t>
            </a:r>
            <a:r>
              <a:rPr lang="en-US" dirty="0" err="1"/>
              <a:t>limite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.</a:t>
            </a:r>
          </a:p>
          <a:p>
            <a:endParaRPr lang="en-US" dirty="0"/>
          </a:p>
          <a:p>
            <a:pPr marL="171450" indent="-171450">
              <a:buFontTx/>
              <a:buChar char="•"/>
            </a:pPr>
            <a:r>
              <a:rPr lang="en-US" dirty="0" err="1"/>
              <a:t>Tema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fonte</a:t>
            </a:r>
            <a:r>
              <a:rPr lang="en-US" baseline="0" dirty="0"/>
              <a:t> Calibri </a:t>
            </a:r>
            <a:r>
              <a:rPr lang="en-US" baseline="0" dirty="0" err="1"/>
              <a:t>corpo</a:t>
            </a:r>
            <a:r>
              <a:rPr lang="en-US" baseline="0" dirty="0"/>
              <a:t> 20, bold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essquerda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subtítulo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Calibri 14, regular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direita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corpo</a:t>
            </a:r>
            <a:r>
              <a:rPr lang="en-US" baseline="0" dirty="0"/>
              <a:t> de </a:t>
            </a:r>
            <a:r>
              <a:rPr lang="en-US" baseline="0" dirty="0" err="1"/>
              <a:t>texto</a:t>
            </a:r>
            <a:r>
              <a:rPr lang="en-US" baseline="0" dirty="0"/>
              <a:t> do </a:t>
            </a:r>
            <a:r>
              <a:rPr lang="en-US" baseline="0" dirty="0" err="1"/>
              <a:t>conteúdo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Calibri 13, regular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esquerda</a:t>
            </a:r>
            <a:r>
              <a:rPr lang="en-US" baseline="0" dirty="0"/>
              <a:t> 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preto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 err="1"/>
              <a:t>Recomenda</a:t>
            </a:r>
            <a:r>
              <a:rPr lang="en-US" baseline="0" dirty="0"/>
              <a:t>-se </a:t>
            </a:r>
            <a:r>
              <a:rPr lang="en-US" baseline="0" dirty="0" err="1"/>
              <a:t>não</a:t>
            </a:r>
            <a:r>
              <a:rPr lang="en-US" baseline="0" dirty="0"/>
              <a:t> </a:t>
            </a:r>
            <a:r>
              <a:rPr lang="en-US" baseline="0" dirty="0" err="1"/>
              <a:t>inserir</a:t>
            </a:r>
            <a:r>
              <a:rPr lang="en-US" baseline="0" dirty="0"/>
              <a:t> </a:t>
            </a:r>
            <a:r>
              <a:rPr lang="en-US" baseline="0" dirty="0" err="1"/>
              <a:t>muita</a:t>
            </a:r>
            <a:r>
              <a:rPr lang="en-US" baseline="0" dirty="0"/>
              <a:t> </a:t>
            </a:r>
            <a:r>
              <a:rPr lang="en-US" baseline="0" dirty="0" err="1"/>
              <a:t>informação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cada</a:t>
            </a:r>
            <a:r>
              <a:rPr lang="en-US" baseline="0" dirty="0"/>
              <a:t> slide, </a:t>
            </a:r>
            <a:r>
              <a:rPr lang="en-US" baseline="0" dirty="0" err="1"/>
              <a:t>para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se </a:t>
            </a:r>
            <a:r>
              <a:rPr lang="en-US" baseline="0" dirty="0" err="1"/>
              <a:t>tenha</a:t>
            </a:r>
            <a:r>
              <a:rPr lang="en-US" baseline="0" dirty="0"/>
              <a:t> </a:t>
            </a:r>
            <a:r>
              <a:rPr lang="en-US" baseline="0" dirty="0" err="1"/>
              <a:t>uma</a:t>
            </a:r>
            <a:r>
              <a:rPr lang="en-US" baseline="0" dirty="0"/>
              <a:t> </a:t>
            </a:r>
            <a:r>
              <a:rPr lang="en-US" baseline="0" dirty="0" err="1"/>
              <a:t>melhor</a:t>
            </a:r>
            <a:r>
              <a:rPr lang="en-US" baseline="0" dirty="0"/>
              <a:t> </a:t>
            </a:r>
            <a:r>
              <a:rPr lang="en-US" baseline="0" dirty="0" err="1"/>
              <a:t>apresentação</a:t>
            </a:r>
            <a:r>
              <a:rPr lang="en-US" baseline="0" dirty="0"/>
              <a:t> e </a:t>
            </a:r>
            <a:r>
              <a:rPr lang="en-US" baseline="0" dirty="0" err="1"/>
              <a:t>visualização</a:t>
            </a:r>
            <a:r>
              <a:rPr lang="en-US" baseline="0" dirty="0"/>
              <a:t> das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texto</a:t>
            </a:r>
            <a:r>
              <a:rPr lang="en-US" baseline="0" dirty="0"/>
              <a:t> </a:t>
            </a:r>
            <a:r>
              <a:rPr lang="en-US" baseline="0" dirty="0" err="1"/>
              <a:t>aplicado</a:t>
            </a:r>
            <a:r>
              <a:rPr lang="en-US" baseline="0" dirty="0"/>
              <a:t> </a:t>
            </a:r>
            <a:r>
              <a:rPr lang="en-US" baseline="0" dirty="0" err="1"/>
              <a:t>é</a:t>
            </a:r>
            <a:r>
              <a:rPr lang="en-US" baseline="0" dirty="0"/>
              <a:t> </a:t>
            </a:r>
            <a:r>
              <a:rPr lang="en-US" baseline="0" dirty="0" err="1"/>
              <a:t>apenas</a:t>
            </a:r>
            <a:r>
              <a:rPr lang="en-US" baseline="0" dirty="0"/>
              <a:t> </a:t>
            </a:r>
            <a:r>
              <a:rPr lang="en-US" baseline="0" dirty="0" err="1"/>
              <a:t>ilustrativo</a:t>
            </a:r>
            <a:r>
              <a:rPr lang="en-US" baseline="0" dirty="0"/>
              <a:t>. </a:t>
            </a:r>
            <a:r>
              <a:rPr lang="en-US" baseline="0" dirty="0" err="1"/>
              <a:t>Substituir</a:t>
            </a:r>
            <a:r>
              <a:rPr lang="en-US" baseline="0" dirty="0"/>
              <a:t> 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858447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Nos</a:t>
            </a:r>
            <a:r>
              <a:rPr lang="en-US" dirty="0"/>
              <a:t> slides de </a:t>
            </a:r>
            <a:r>
              <a:rPr lang="en-US" dirty="0" err="1"/>
              <a:t>conteúdo</a:t>
            </a:r>
            <a:r>
              <a:rPr lang="en-US" dirty="0"/>
              <a:t>, </a:t>
            </a:r>
            <a:r>
              <a:rPr lang="en-US" dirty="0" err="1"/>
              <a:t>devemos</a:t>
            </a:r>
            <a:r>
              <a:rPr lang="en-US" dirty="0"/>
              <a:t> </a:t>
            </a:r>
            <a:r>
              <a:rPr lang="en-US" dirty="0" err="1"/>
              <a:t>respeitar</a:t>
            </a:r>
            <a:r>
              <a:rPr lang="en-US" dirty="0"/>
              <a:t> a </a:t>
            </a:r>
            <a:r>
              <a:rPr lang="en-US" dirty="0" err="1"/>
              <a:t>área</a:t>
            </a:r>
            <a:r>
              <a:rPr lang="en-US" dirty="0"/>
              <a:t> de </a:t>
            </a:r>
            <a:r>
              <a:rPr lang="en-US" dirty="0" err="1"/>
              <a:t>limite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.</a:t>
            </a:r>
          </a:p>
          <a:p>
            <a:endParaRPr lang="en-US" dirty="0"/>
          </a:p>
          <a:p>
            <a:pPr marL="171450" indent="-171450">
              <a:buFontTx/>
              <a:buChar char="•"/>
            </a:pPr>
            <a:r>
              <a:rPr lang="en-US" dirty="0" err="1"/>
              <a:t>Tema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fonte</a:t>
            </a:r>
            <a:r>
              <a:rPr lang="en-US" baseline="0" dirty="0"/>
              <a:t> Calibri </a:t>
            </a:r>
            <a:r>
              <a:rPr lang="en-US" baseline="0" dirty="0" err="1"/>
              <a:t>corpo</a:t>
            </a:r>
            <a:r>
              <a:rPr lang="en-US" baseline="0" dirty="0"/>
              <a:t> 20, bold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essquerda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subtítulo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Calibri 14, regular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direita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corpo</a:t>
            </a:r>
            <a:r>
              <a:rPr lang="en-US" baseline="0" dirty="0"/>
              <a:t> de </a:t>
            </a:r>
            <a:r>
              <a:rPr lang="en-US" baseline="0" dirty="0" err="1"/>
              <a:t>texto</a:t>
            </a:r>
            <a:r>
              <a:rPr lang="en-US" baseline="0" dirty="0"/>
              <a:t> do </a:t>
            </a:r>
            <a:r>
              <a:rPr lang="en-US" baseline="0" dirty="0" err="1"/>
              <a:t>conteúdo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Calibri 13, regular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esquerda</a:t>
            </a:r>
            <a:r>
              <a:rPr lang="en-US" baseline="0" dirty="0"/>
              <a:t> 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preto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 err="1"/>
              <a:t>Recomenda</a:t>
            </a:r>
            <a:r>
              <a:rPr lang="en-US" baseline="0" dirty="0"/>
              <a:t>-se </a:t>
            </a:r>
            <a:r>
              <a:rPr lang="en-US" baseline="0" dirty="0" err="1"/>
              <a:t>não</a:t>
            </a:r>
            <a:r>
              <a:rPr lang="en-US" baseline="0" dirty="0"/>
              <a:t> </a:t>
            </a:r>
            <a:r>
              <a:rPr lang="en-US" baseline="0" dirty="0" err="1"/>
              <a:t>inserir</a:t>
            </a:r>
            <a:r>
              <a:rPr lang="en-US" baseline="0" dirty="0"/>
              <a:t> </a:t>
            </a:r>
            <a:r>
              <a:rPr lang="en-US" baseline="0" dirty="0" err="1"/>
              <a:t>muita</a:t>
            </a:r>
            <a:r>
              <a:rPr lang="en-US" baseline="0" dirty="0"/>
              <a:t> </a:t>
            </a:r>
            <a:r>
              <a:rPr lang="en-US" baseline="0" dirty="0" err="1"/>
              <a:t>informação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cada</a:t>
            </a:r>
            <a:r>
              <a:rPr lang="en-US" baseline="0" dirty="0"/>
              <a:t> slide, </a:t>
            </a:r>
            <a:r>
              <a:rPr lang="en-US" baseline="0" dirty="0" err="1"/>
              <a:t>para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se </a:t>
            </a:r>
            <a:r>
              <a:rPr lang="en-US" baseline="0" dirty="0" err="1"/>
              <a:t>tenha</a:t>
            </a:r>
            <a:r>
              <a:rPr lang="en-US" baseline="0" dirty="0"/>
              <a:t> </a:t>
            </a:r>
            <a:r>
              <a:rPr lang="en-US" baseline="0" dirty="0" err="1"/>
              <a:t>uma</a:t>
            </a:r>
            <a:r>
              <a:rPr lang="en-US" baseline="0" dirty="0"/>
              <a:t> </a:t>
            </a:r>
            <a:r>
              <a:rPr lang="en-US" baseline="0" dirty="0" err="1"/>
              <a:t>melhor</a:t>
            </a:r>
            <a:r>
              <a:rPr lang="en-US" baseline="0" dirty="0"/>
              <a:t> </a:t>
            </a:r>
            <a:r>
              <a:rPr lang="en-US" baseline="0" dirty="0" err="1"/>
              <a:t>apresentação</a:t>
            </a:r>
            <a:r>
              <a:rPr lang="en-US" baseline="0" dirty="0"/>
              <a:t> e </a:t>
            </a:r>
            <a:r>
              <a:rPr lang="en-US" baseline="0" dirty="0" err="1"/>
              <a:t>visualização</a:t>
            </a:r>
            <a:r>
              <a:rPr lang="en-US" baseline="0" dirty="0"/>
              <a:t> das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texto</a:t>
            </a:r>
            <a:r>
              <a:rPr lang="en-US" baseline="0" dirty="0"/>
              <a:t> </a:t>
            </a:r>
            <a:r>
              <a:rPr lang="en-US" baseline="0" dirty="0" err="1"/>
              <a:t>aplicado</a:t>
            </a:r>
            <a:r>
              <a:rPr lang="en-US" baseline="0" dirty="0"/>
              <a:t> </a:t>
            </a:r>
            <a:r>
              <a:rPr lang="en-US" baseline="0" dirty="0" err="1"/>
              <a:t>é</a:t>
            </a:r>
            <a:r>
              <a:rPr lang="en-US" baseline="0" dirty="0"/>
              <a:t> </a:t>
            </a:r>
            <a:r>
              <a:rPr lang="en-US" baseline="0" dirty="0" err="1"/>
              <a:t>apenas</a:t>
            </a:r>
            <a:r>
              <a:rPr lang="en-US" baseline="0" dirty="0"/>
              <a:t> </a:t>
            </a:r>
            <a:r>
              <a:rPr lang="en-US" baseline="0" dirty="0" err="1"/>
              <a:t>ilustrativo</a:t>
            </a:r>
            <a:r>
              <a:rPr lang="en-US" baseline="0" dirty="0"/>
              <a:t>. </a:t>
            </a:r>
            <a:r>
              <a:rPr lang="en-US" baseline="0" dirty="0" err="1"/>
              <a:t>Substituir</a:t>
            </a:r>
            <a:r>
              <a:rPr lang="en-US" baseline="0" dirty="0"/>
              <a:t> 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858447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Nos</a:t>
            </a:r>
            <a:r>
              <a:rPr lang="en-US" dirty="0"/>
              <a:t> slides de </a:t>
            </a:r>
            <a:r>
              <a:rPr lang="en-US" dirty="0" err="1"/>
              <a:t>conteúdo</a:t>
            </a:r>
            <a:r>
              <a:rPr lang="en-US" dirty="0"/>
              <a:t>, </a:t>
            </a:r>
            <a:r>
              <a:rPr lang="en-US" dirty="0" err="1"/>
              <a:t>devemos</a:t>
            </a:r>
            <a:r>
              <a:rPr lang="en-US" dirty="0"/>
              <a:t> </a:t>
            </a:r>
            <a:r>
              <a:rPr lang="en-US" dirty="0" err="1"/>
              <a:t>respeitar</a:t>
            </a:r>
            <a:r>
              <a:rPr lang="en-US" dirty="0"/>
              <a:t> a </a:t>
            </a:r>
            <a:r>
              <a:rPr lang="en-US" dirty="0" err="1"/>
              <a:t>área</a:t>
            </a:r>
            <a:r>
              <a:rPr lang="en-US" dirty="0"/>
              <a:t> de </a:t>
            </a:r>
            <a:r>
              <a:rPr lang="en-US" dirty="0" err="1"/>
              <a:t>limite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.</a:t>
            </a:r>
          </a:p>
          <a:p>
            <a:endParaRPr lang="en-US" dirty="0"/>
          </a:p>
          <a:p>
            <a:pPr marL="171450" indent="-171450">
              <a:buFontTx/>
              <a:buChar char="•"/>
            </a:pPr>
            <a:r>
              <a:rPr lang="en-US" dirty="0" err="1"/>
              <a:t>Tema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fonte</a:t>
            </a:r>
            <a:r>
              <a:rPr lang="en-US" baseline="0" dirty="0"/>
              <a:t> Calibri </a:t>
            </a:r>
            <a:r>
              <a:rPr lang="en-US" baseline="0" dirty="0" err="1"/>
              <a:t>corpo</a:t>
            </a:r>
            <a:r>
              <a:rPr lang="en-US" baseline="0" dirty="0"/>
              <a:t> 20, bold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essquerda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subtítulo</a:t>
            </a:r>
            <a:r>
              <a:rPr lang="en-US" baseline="0" dirty="0"/>
              <a:t> do slide </a:t>
            </a:r>
            <a:r>
              <a:rPr lang="en-US" baseline="0" dirty="0" err="1"/>
              <a:t>em</a:t>
            </a:r>
            <a:r>
              <a:rPr lang="en-US" baseline="0" dirty="0"/>
              <a:t> Calibri 14, regular e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direita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corpo</a:t>
            </a:r>
            <a:r>
              <a:rPr lang="en-US" baseline="0" dirty="0"/>
              <a:t> de </a:t>
            </a:r>
            <a:r>
              <a:rPr lang="en-US" baseline="0" dirty="0" err="1"/>
              <a:t>texto</a:t>
            </a:r>
            <a:r>
              <a:rPr lang="en-US" baseline="0" dirty="0"/>
              <a:t> do </a:t>
            </a:r>
            <a:r>
              <a:rPr lang="en-US" baseline="0" dirty="0" err="1"/>
              <a:t>conteúdo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Calibri 13, regular </a:t>
            </a:r>
            <a:r>
              <a:rPr lang="en-US" baseline="0" dirty="0" err="1"/>
              <a:t>alinhada</a:t>
            </a:r>
            <a:r>
              <a:rPr lang="en-US" baseline="0" dirty="0"/>
              <a:t> </a:t>
            </a:r>
            <a:r>
              <a:rPr lang="en-US" baseline="0" dirty="0" err="1"/>
              <a:t>à</a:t>
            </a:r>
            <a:r>
              <a:rPr lang="en-US" baseline="0" dirty="0"/>
              <a:t> </a:t>
            </a:r>
            <a:r>
              <a:rPr lang="en-US" baseline="0" dirty="0" err="1"/>
              <a:t>esquerda</a:t>
            </a:r>
            <a:r>
              <a:rPr lang="en-US" baseline="0" dirty="0"/>
              <a:t> e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preto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 err="1"/>
              <a:t>Recomenda</a:t>
            </a:r>
            <a:r>
              <a:rPr lang="en-US" baseline="0" dirty="0"/>
              <a:t>-se </a:t>
            </a:r>
            <a:r>
              <a:rPr lang="en-US" baseline="0" dirty="0" err="1"/>
              <a:t>não</a:t>
            </a:r>
            <a:r>
              <a:rPr lang="en-US" baseline="0" dirty="0"/>
              <a:t> </a:t>
            </a:r>
            <a:r>
              <a:rPr lang="en-US" baseline="0" dirty="0" err="1"/>
              <a:t>inserir</a:t>
            </a:r>
            <a:r>
              <a:rPr lang="en-US" baseline="0" dirty="0"/>
              <a:t> </a:t>
            </a:r>
            <a:r>
              <a:rPr lang="en-US" baseline="0" dirty="0" err="1"/>
              <a:t>muita</a:t>
            </a:r>
            <a:r>
              <a:rPr lang="en-US" baseline="0" dirty="0"/>
              <a:t> </a:t>
            </a:r>
            <a:r>
              <a:rPr lang="en-US" baseline="0" dirty="0" err="1"/>
              <a:t>informação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cada</a:t>
            </a:r>
            <a:r>
              <a:rPr lang="en-US" baseline="0" dirty="0"/>
              <a:t> slide, </a:t>
            </a:r>
            <a:r>
              <a:rPr lang="en-US" baseline="0" dirty="0" err="1"/>
              <a:t>para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se </a:t>
            </a:r>
            <a:r>
              <a:rPr lang="en-US" baseline="0" dirty="0" err="1"/>
              <a:t>tenha</a:t>
            </a:r>
            <a:r>
              <a:rPr lang="en-US" baseline="0" dirty="0"/>
              <a:t> </a:t>
            </a:r>
            <a:r>
              <a:rPr lang="en-US" baseline="0" dirty="0" err="1"/>
              <a:t>uma</a:t>
            </a:r>
            <a:r>
              <a:rPr lang="en-US" baseline="0" dirty="0"/>
              <a:t> </a:t>
            </a:r>
            <a:r>
              <a:rPr lang="en-US" baseline="0" dirty="0" err="1"/>
              <a:t>melhor</a:t>
            </a:r>
            <a:r>
              <a:rPr lang="en-US" baseline="0" dirty="0"/>
              <a:t> </a:t>
            </a:r>
            <a:r>
              <a:rPr lang="en-US" baseline="0" dirty="0" err="1"/>
              <a:t>apresentação</a:t>
            </a:r>
            <a:r>
              <a:rPr lang="en-US" baseline="0" dirty="0"/>
              <a:t> e </a:t>
            </a:r>
            <a:r>
              <a:rPr lang="en-US" baseline="0" dirty="0" err="1"/>
              <a:t>visualização</a:t>
            </a:r>
            <a:r>
              <a:rPr lang="en-US" baseline="0" dirty="0"/>
              <a:t> das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•"/>
            </a:pPr>
            <a:endParaRPr lang="en-US" baseline="0" dirty="0"/>
          </a:p>
          <a:p>
            <a:pPr marL="171450" indent="-171450">
              <a:buFontTx/>
              <a:buChar char="•"/>
            </a:pPr>
            <a:r>
              <a:rPr lang="en-US" baseline="0" dirty="0"/>
              <a:t>O </a:t>
            </a:r>
            <a:r>
              <a:rPr lang="en-US" baseline="0" dirty="0" err="1"/>
              <a:t>texto</a:t>
            </a:r>
            <a:r>
              <a:rPr lang="en-US" baseline="0" dirty="0"/>
              <a:t> </a:t>
            </a:r>
            <a:r>
              <a:rPr lang="en-US" baseline="0" dirty="0" err="1"/>
              <a:t>aplicado</a:t>
            </a:r>
            <a:r>
              <a:rPr lang="en-US" baseline="0" dirty="0"/>
              <a:t> </a:t>
            </a:r>
            <a:r>
              <a:rPr lang="en-US" baseline="0" dirty="0" err="1"/>
              <a:t>é</a:t>
            </a:r>
            <a:r>
              <a:rPr lang="en-US" baseline="0" dirty="0"/>
              <a:t> </a:t>
            </a:r>
            <a:r>
              <a:rPr lang="en-US" baseline="0" dirty="0" err="1"/>
              <a:t>apenas</a:t>
            </a:r>
            <a:r>
              <a:rPr lang="en-US" baseline="0" dirty="0"/>
              <a:t> </a:t>
            </a:r>
            <a:r>
              <a:rPr lang="en-US" baseline="0" dirty="0" err="1"/>
              <a:t>ilustrativo</a:t>
            </a:r>
            <a:r>
              <a:rPr lang="en-US" baseline="0" dirty="0"/>
              <a:t>. </a:t>
            </a:r>
            <a:r>
              <a:rPr lang="en-US" baseline="0" dirty="0" err="1"/>
              <a:t>Substituir</a:t>
            </a:r>
            <a:r>
              <a:rPr lang="en-US" baseline="0" dirty="0"/>
              <a:t> as </a:t>
            </a:r>
            <a:r>
              <a:rPr lang="en-US" baseline="0" dirty="0" err="1"/>
              <a:t>informações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5656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 </a:t>
            </a:r>
            <a:r>
              <a:rPr lang="en-US" dirty="0" err="1"/>
              <a:t>adicionar</a:t>
            </a:r>
            <a:r>
              <a:rPr lang="en-US" dirty="0"/>
              <a:t> </a:t>
            </a:r>
            <a:r>
              <a:rPr lang="en-US" dirty="0" err="1"/>
              <a:t>imagens</a:t>
            </a:r>
            <a:r>
              <a:rPr lang="en-US" dirty="0"/>
              <a:t>, </a:t>
            </a:r>
            <a:r>
              <a:rPr lang="en-US" dirty="0" err="1"/>
              <a:t>respeitar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limites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utilizar</a:t>
            </a:r>
            <a:r>
              <a:rPr lang="en-US" dirty="0"/>
              <a:t> o template, favor </a:t>
            </a:r>
            <a:r>
              <a:rPr lang="en-US" dirty="0" err="1"/>
              <a:t>deletar</a:t>
            </a:r>
            <a:r>
              <a:rPr lang="en-US" baseline="0" dirty="0"/>
              <a:t> o box </a:t>
            </a:r>
            <a:r>
              <a:rPr lang="en-US" baseline="0" dirty="0" err="1"/>
              <a:t>indicativo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3673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 </a:t>
            </a:r>
            <a:r>
              <a:rPr lang="en-US" dirty="0" err="1"/>
              <a:t>adicionar</a:t>
            </a:r>
            <a:r>
              <a:rPr lang="en-US" dirty="0"/>
              <a:t> </a:t>
            </a:r>
            <a:r>
              <a:rPr lang="en-US" dirty="0" err="1"/>
              <a:t>imagens</a:t>
            </a:r>
            <a:r>
              <a:rPr lang="en-US" dirty="0"/>
              <a:t>, </a:t>
            </a:r>
            <a:r>
              <a:rPr lang="en-US" dirty="0" err="1"/>
              <a:t>respeitar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limites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utilizar</a:t>
            </a:r>
            <a:r>
              <a:rPr lang="en-US" dirty="0"/>
              <a:t> o template, favor </a:t>
            </a:r>
            <a:r>
              <a:rPr lang="en-US" dirty="0" err="1"/>
              <a:t>deletar</a:t>
            </a:r>
            <a:r>
              <a:rPr lang="en-US" baseline="0" dirty="0"/>
              <a:t> o box </a:t>
            </a:r>
            <a:r>
              <a:rPr lang="en-US" baseline="0" dirty="0" err="1"/>
              <a:t>indicativo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3673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 </a:t>
            </a:r>
            <a:r>
              <a:rPr lang="en-US" dirty="0" err="1"/>
              <a:t>adicionar</a:t>
            </a:r>
            <a:r>
              <a:rPr lang="en-US" dirty="0"/>
              <a:t> </a:t>
            </a:r>
            <a:r>
              <a:rPr lang="en-US" dirty="0" err="1"/>
              <a:t>imagens</a:t>
            </a:r>
            <a:r>
              <a:rPr lang="en-US" dirty="0"/>
              <a:t>, </a:t>
            </a:r>
            <a:r>
              <a:rPr lang="en-US" dirty="0" err="1"/>
              <a:t>respeitar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limites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utilizar</a:t>
            </a:r>
            <a:r>
              <a:rPr lang="en-US" dirty="0"/>
              <a:t> o template, favor </a:t>
            </a:r>
            <a:r>
              <a:rPr lang="en-US" dirty="0" err="1"/>
              <a:t>deletar</a:t>
            </a:r>
            <a:r>
              <a:rPr lang="en-US" baseline="0" dirty="0"/>
              <a:t> o box </a:t>
            </a:r>
            <a:r>
              <a:rPr lang="en-US" baseline="0" dirty="0" err="1"/>
              <a:t>indicativo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36733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 </a:t>
            </a:r>
            <a:r>
              <a:rPr lang="en-US" dirty="0" err="1"/>
              <a:t>divisórias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fundo</a:t>
            </a:r>
            <a:r>
              <a:rPr lang="en-US" dirty="0"/>
              <a:t> </a:t>
            </a:r>
            <a:r>
              <a:rPr lang="en-US" dirty="0" err="1"/>
              <a:t>azul</a:t>
            </a:r>
            <a:r>
              <a:rPr lang="en-US" baseline="0" dirty="0"/>
              <a:t> da </a:t>
            </a:r>
            <a:r>
              <a:rPr lang="en-US" baseline="0" dirty="0" err="1"/>
              <a:t>marca</a:t>
            </a:r>
            <a:r>
              <a:rPr lang="en-US" dirty="0"/>
              <a:t>, com </a:t>
            </a:r>
            <a:r>
              <a:rPr lang="en-US" dirty="0" err="1"/>
              <a:t>temas</a:t>
            </a:r>
            <a:r>
              <a:rPr lang="en-US" dirty="0"/>
              <a:t> </a:t>
            </a:r>
            <a:r>
              <a:rPr lang="en-US" dirty="0" err="1"/>
              <a:t>relevantes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baseline="0" dirty="0" err="1"/>
              <a:t>Utilizar</a:t>
            </a:r>
            <a:r>
              <a:rPr lang="en-US" baseline="0" dirty="0"/>
              <a:t> </a:t>
            </a:r>
            <a:r>
              <a:rPr lang="en-US" baseline="0" dirty="0" err="1"/>
              <a:t>fonte</a:t>
            </a:r>
            <a:r>
              <a:rPr lang="en-US" baseline="0" dirty="0"/>
              <a:t> Calibri 40 </a:t>
            </a:r>
            <a:r>
              <a:rPr lang="en-US" baseline="0" dirty="0" err="1"/>
              <a:t>branca</a:t>
            </a:r>
            <a:r>
              <a:rPr lang="en-US" baseline="0" dirty="0"/>
              <a:t>, bold e </a:t>
            </a:r>
            <a:r>
              <a:rPr lang="en-US" baseline="0" dirty="0" err="1"/>
              <a:t>parágrafo</a:t>
            </a:r>
            <a:r>
              <a:rPr lang="en-US" baseline="0" dirty="0"/>
              <a:t> </a:t>
            </a:r>
            <a:r>
              <a:rPr lang="en-US" baseline="0" dirty="0" err="1"/>
              <a:t>centralizado</a:t>
            </a:r>
            <a:r>
              <a:rPr lang="en-US" baseline="0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94252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 </a:t>
            </a:r>
            <a:r>
              <a:rPr lang="en-US" dirty="0" err="1"/>
              <a:t>adicionar</a:t>
            </a:r>
            <a:r>
              <a:rPr lang="en-US" dirty="0"/>
              <a:t> </a:t>
            </a:r>
            <a:r>
              <a:rPr lang="en-US" dirty="0" err="1"/>
              <a:t>imagens</a:t>
            </a:r>
            <a:r>
              <a:rPr lang="en-US" dirty="0"/>
              <a:t>, </a:t>
            </a:r>
            <a:r>
              <a:rPr lang="en-US" dirty="0" err="1"/>
              <a:t>respeitar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limites</a:t>
            </a:r>
            <a:r>
              <a:rPr lang="en-US" dirty="0"/>
              <a:t> de </a:t>
            </a:r>
            <a:r>
              <a:rPr lang="en-US" dirty="0" err="1"/>
              <a:t>informação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utilizar</a:t>
            </a:r>
            <a:r>
              <a:rPr lang="en-US" dirty="0"/>
              <a:t> o template, favor </a:t>
            </a:r>
            <a:r>
              <a:rPr lang="en-US" dirty="0" err="1"/>
              <a:t>deletar</a:t>
            </a:r>
            <a:r>
              <a:rPr lang="en-US" baseline="0" dirty="0"/>
              <a:t> o box </a:t>
            </a:r>
            <a:r>
              <a:rPr lang="en-US" baseline="0" dirty="0" err="1"/>
              <a:t>indicativo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4BDC7-DD2E-1E49-B7CE-8F6775E9A2B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23673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76D18-78B0-3449-9EDE-2591C5C67822}" type="datetimeFigureOut">
              <a:rPr lang="en-US" smtClean="0"/>
              <a:pPr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D502-8F7C-8A46-95E3-A79EBA4E539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64240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76D18-78B0-3449-9EDE-2591C5C67822}" type="datetimeFigureOut">
              <a:rPr lang="en-US" smtClean="0"/>
              <a:pPr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D502-8F7C-8A46-95E3-A79EBA4E539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750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76D18-78B0-3449-9EDE-2591C5C67822}" type="datetimeFigureOut">
              <a:rPr lang="en-US" smtClean="0"/>
              <a:pPr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D502-8F7C-8A46-95E3-A79EBA4E539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143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76D18-78B0-3449-9EDE-2591C5C67822}" type="datetimeFigureOut">
              <a:rPr lang="en-US" smtClean="0"/>
              <a:pPr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D502-8F7C-8A46-95E3-A79EBA4E539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3642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76D18-78B0-3449-9EDE-2591C5C67822}" type="datetimeFigureOut">
              <a:rPr lang="en-US" smtClean="0"/>
              <a:pPr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D502-8F7C-8A46-95E3-A79EBA4E539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72158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76D18-78B0-3449-9EDE-2591C5C67822}" type="datetimeFigureOut">
              <a:rPr lang="en-US" smtClean="0"/>
              <a:pPr/>
              <a:t>7/19/2017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D502-8F7C-8A46-95E3-A79EBA4E539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83645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76D18-78B0-3449-9EDE-2591C5C67822}" type="datetimeFigureOut">
              <a:rPr lang="en-US" smtClean="0"/>
              <a:pPr/>
              <a:t>7/19/2017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D502-8F7C-8A46-95E3-A79EBA4E539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8332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76D18-78B0-3449-9EDE-2591C5C67822}" type="datetimeFigureOut">
              <a:rPr lang="en-US" smtClean="0"/>
              <a:pPr/>
              <a:t>7/19/2017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D502-8F7C-8A46-95E3-A79EBA4E539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1287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76D18-78B0-3449-9EDE-2591C5C67822}" type="datetimeFigureOut">
              <a:rPr lang="en-US" smtClean="0"/>
              <a:pPr/>
              <a:t>7/19/2017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D502-8F7C-8A46-95E3-A79EBA4E539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7381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Click to edit Master text styles</a:t>
            </a:r>
          </a:p>
          <a:p>
            <a:pPr lvl="1"/>
            <a:r>
              <a:rPr lang="pt-BR"/>
              <a:t>Second level</a:t>
            </a:r>
          </a:p>
          <a:p>
            <a:pPr lvl="2"/>
            <a:r>
              <a:rPr lang="pt-BR"/>
              <a:t>Third level</a:t>
            </a:r>
          </a:p>
          <a:p>
            <a:pPr lvl="3"/>
            <a:r>
              <a:rPr lang="pt-BR"/>
              <a:t>Fourth level</a:t>
            </a:r>
          </a:p>
          <a:p>
            <a:pPr lvl="4"/>
            <a:r>
              <a:rPr lang="pt-BR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76D18-78B0-3449-9EDE-2591C5C67822}" type="datetimeFigureOut">
              <a:rPr lang="en-US" smtClean="0"/>
              <a:pPr/>
              <a:t>7/19/2017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D502-8F7C-8A46-95E3-A79EBA4E539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68659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76D18-78B0-3449-9EDE-2591C5C67822}" type="datetimeFigureOut">
              <a:rPr lang="en-US" smtClean="0"/>
              <a:pPr/>
              <a:t>7/19/2017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2D502-8F7C-8A46-95E3-A79EBA4E539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76161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76D18-78B0-3449-9EDE-2591C5C67822}" type="datetimeFigureOut">
              <a:rPr lang="en-US" smtClean="0"/>
              <a:pPr/>
              <a:t>7/19/2017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2D502-8F7C-8A46-95E3-A79EBA4E539A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4830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late - Apresentação Gov - 4-3-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2816223"/>
            <a:ext cx="29961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121873"/>
                </a:solidFill>
              </a:rPr>
              <a:t>Avaliação</a:t>
            </a:r>
            <a:r>
              <a:rPr lang="en-US" sz="2000" b="1" dirty="0">
                <a:solidFill>
                  <a:srgbClr val="121873"/>
                </a:solidFill>
              </a:rPr>
              <a:t> da </a:t>
            </a:r>
            <a:r>
              <a:rPr lang="en-US" sz="2000" b="1" dirty="0" err="1">
                <a:solidFill>
                  <a:srgbClr val="121873"/>
                </a:solidFill>
              </a:rPr>
              <a:t>Qualidade</a:t>
            </a:r>
            <a:r>
              <a:rPr lang="en-US" sz="2000" b="1" dirty="0">
                <a:solidFill>
                  <a:srgbClr val="121873"/>
                </a:solidFill>
              </a:rPr>
              <a:t> da </a:t>
            </a:r>
            <a:r>
              <a:rPr lang="en-US" sz="2000" b="1" dirty="0" err="1">
                <a:solidFill>
                  <a:srgbClr val="121873"/>
                </a:solidFill>
              </a:rPr>
              <a:t>Água</a:t>
            </a:r>
            <a:r>
              <a:rPr lang="en-US" sz="2000" b="1" dirty="0">
                <a:solidFill>
                  <a:srgbClr val="121873"/>
                </a:solidFill>
              </a:rPr>
              <a:t> Superficial </a:t>
            </a:r>
            <a:r>
              <a:rPr lang="en-US" sz="2000" b="1" dirty="0" err="1">
                <a:solidFill>
                  <a:srgbClr val="121873"/>
                </a:solidFill>
              </a:rPr>
              <a:t>em</a:t>
            </a:r>
            <a:r>
              <a:rPr lang="en-US" sz="2000" b="1" dirty="0">
                <a:solidFill>
                  <a:srgbClr val="121873"/>
                </a:solidFill>
              </a:rPr>
              <a:t> MT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176869" y="3547533"/>
            <a:ext cx="2836335" cy="0"/>
          </a:xfrm>
          <a:prstGeom prst="line">
            <a:avLst/>
          </a:prstGeom>
          <a:ln>
            <a:solidFill>
              <a:srgbClr val="12187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85826" y="3649131"/>
            <a:ext cx="3228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rgbClr val="121873"/>
                </a:solidFill>
              </a:rPr>
              <a:t>Msc</a:t>
            </a:r>
            <a:r>
              <a:rPr lang="en-US" sz="1200" dirty="0">
                <a:solidFill>
                  <a:srgbClr val="121873"/>
                </a:solidFill>
              </a:rPr>
              <a:t>. </a:t>
            </a:r>
            <a:r>
              <a:rPr lang="en-US" sz="1200" dirty="0" err="1">
                <a:solidFill>
                  <a:srgbClr val="121873"/>
                </a:solidFill>
              </a:rPr>
              <a:t>Sérgio</a:t>
            </a:r>
            <a:r>
              <a:rPr lang="en-US" sz="1200" dirty="0">
                <a:solidFill>
                  <a:srgbClr val="121873"/>
                </a:solidFill>
              </a:rPr>
              <a:t> Batista de </a:t>
            </a:r>
            <a:r>
              <a:rPr lang="en-US" sz="1200" dirty="0" err="1">
                <a:solidFill>
                  <a:srgbClr val="121873"/>
                </a:solidFill>
              </a:rPr>
              <a:t>Figueiredo</a:t>
            </a:r>
            <a:endParaRPr lang="en-US" sz="1200" dirty="0">
              <a:solidFill>
                <a:srgbClr val="121873"/>
              </a:solidFill>
            </a:endParaRPr>
          </a:p>
          <a:p>
            <a:pPr algn="ctr"/>
            <a:r>
              <a:rPr lang="en-US" sz="1200" dirty="0" err="1">
                <a:solidFill>
                  <a:srgbClr val="121873"/>
                </a:solidFill>
              </a:rPr>
              <a:t>Coordenador</a:t>
            </a:r>
            <a:r>
              <a:rPr lang="en-US" sz="1200" dirty="0">
                <a:solidFill>
                  <a:srgbClr val="121873"/>
                </a:solidFill>
              </a:rPr>
              <a:t> de </a:t>
            </a:r>
            <a:r>
              <a:rPr lang="en-US" sz="1200" dirty="0" err="1">
                <a:solidFill>
                  <a:srgbClr val="121873"/>
                </a:solidFill>
              </a:rPr>
              <a:t>Monitoramento</a:t>
            </a:r>
            <a:r>
              <a:rPr lang="en-US" sz="1200" dirty="0">
                <a:solidFill>
                  <a:srgbClr val="121873"/>
                </a:solidFill>
              </a:rPr>
              <a:t> da </a:t>
            </a:r>
            <a:r>
              <a:rPr lang="en-US" sz="1200" dirty="0" err="1">
                <a:solidFill>
                  <a:srgbClr val="121873"/>
                </a:solidFill>
              </a:rPr>
              <a:t>Qualidade</a:t>
            </a:r>
            <a:r>
              <a:rPr lang="en-US" sz="1200" dirty="0">
                <a:solidFill>
                  <a:srgbClr val="121873"/>
                </a:solidFill>
              </a:rPr>
              <a:t> </a:t>
            </a:r>
            <a:r>
              <a:rPr lang="en-US" sz="1200" dirty="0" err="1">
                <a:solidFill>
                  <a:srgbClr val="121873"/>
                </a:solidFill>
              </a:rPr>
              <a:t>Ambiental</a:t>
            </a:r>
            <a:endParaRPr lang="en-US" sz="1200" dirty="0">
              <a:solidFill>
                <a:srgbClr val="121873"/>
              </a:solidFill>
            </a:endParaRPr>
          </a:p>
        </p:txBody>
      </p:sp>
      <p:pic>
        <p:nvPicPr>
          <p:cNvPr id="1026" name="Picture 2" descr="M:\C R I A Ç Ã O\2015\Governo MT\01 Janeiro\Kits - Secretarias\Para desdobramentos\SEMA\Logos SEMA\Logos SEMA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6750" y="2754312"/>
            <a:ext cx="3797300" cy="146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98628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44833" y="423331"/>
            <a:ext cx="6051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1873"/>
                </a:solidFill>
              </a:rPr>
              <a:t>REDE HIDROLÓGICA BÁSICA DE MATO GROSSO</a:t>
            </a:r>
          </a:p>
        </p:txBody>
      </p:sp>
      <p:sp>
        <p:nvSpPr>
          <p:cNvPr id="20" name="Espaço Reservado para Número de Slide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48425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8B47C56-326F-4383-A6DC-C6140871DDD4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pt-BR"/>
          </a:p>
        </p:txBody>
      </p:sp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3152774" y="1166018"/>
            <a:ext cx="5629276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pt-BR" sz="3000" dirty="0"/>
              <a:t>A rede de monitoramento em Mato Grosso durante o período 2010-2012 foi composta de 82 estações de monitoramento, sendo:</a:t>
            </a:r>
          </a:p>
          <a:p>
            <a:pPr>
              <a:lnSpc>
                <a:spcPct val="90000"/>
              </a:lnSpc>
            </a:pPr>
            <a:endParaRPr lang="pt-BR" sz="3000" dirty="0"/>
          </a:p>
          <a:p>
            <a:pPr>
              <a:lnSpc>
                <a:spcPct val="90000"/>
              </a:lnSpc>
            </a:pPr>
            <a:endParaRPr lang="pt-BR" sz="3000" dirty="0"/>
          </a:p>
          <a:p>
            <a:pPr>
              <a:lnSpc>
                <a:spcPct val="90000"/>
              </a:lnSpc>
            </a:pPr>
            <a:r>
              <a:rPr lang="pt-BR" sz="3000" dirty="0"/>
              <a:t>37 estações de monitoramento na RH do Paraguai;</a:t>
            </a:r>
          </a:p>
          <a:p>
            <a:pPr>
              <a:lnSpc>
                <a:spcPct val="90000"/>
              </a:lnSpc>
            </a:pPr>
            <a:r>
              <a:rPr lang="pt-BR" sz="3000" dirty="0"/>
              <a:t>19 estações na RH Tocantins-Araguaia;</a:t>
            </a:r>
          </a:p>
          <a:p>
            <a:pPr>
              <a:lnSpc>
                <a:spcPct val="90000"/>
              </a:lnSpc>
            </a:pPr>
            <a:r>
              <a:rPr lang="pt-BR" sz="3000" dirty="0"/>
              <a:t>26 estações na RH Amazônica;</a:t>
            </a:r>
          </a:p>
        </p:txBody>
      </p:sp>
    </p:spTree>
    <p:extLst>
      <p:ext uri="{BB962C8B-B14F-4D97-AF65-F5344CB8AC3E}">
        <p14:creationId xmlns:p14="http://schemas.microsoft.com/office/powerpoint/2010/main" xmlns="" val="397819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44833" y="423331"/>
            <a:ext cx="6051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1873"/>
                </a:solidFill>
              </a:rPr>
              <a:t>REDE HIDROLÓGICA BÁSICA DE MATO GROSSO</a:t>
            </a:r>
          </a:p>
        </p:txBody>
      </p:sp>
      <p:sp>
        <p:nvSpPr>
          <p:cNvPr id="20" name="Espaço Reservado para Número de Slide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48425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8B47C56-326F-4383-A6DC-C6140871DDD4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pt-BR"/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20" y="858202"/>
            <a:ext cx="8559165" cy="582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9565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44833" y="423331"/>
            <a:ext cx="6051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1873"/>
                </a:solidFill>
              </a:rPr>
              <a:t>REDE HIDROLÓGICA BÁSICA DE MATO GROSSO</a:t>
            </a:r>
          </a:p>
        </p:txBody>
      </p:sp>
      <p:sp>
        <p:nvSpPr>
          <p:cNvPr id="20" name="Espaço Reservado para Número de Slide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48425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8B47C56-326F-4383-A6DC-C6140871DDD4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pt-BR"/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032" y="884105"/>
            <a:ext cx="8877935" cy="556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2695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44833" y="423331"/>
            <a:ext cx="6051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1873"/>
                </a:solidFill>
              </a:rPr>
              <a:t>REDE HIDROLÓGICA BÁSICA DE MATO GROSSO</a:t>
            </a:r>
          </a:p>
        </p:txBody>
      </p:sp>
      <p:sp>
        <p:nvSpPr>
          <p:cNvPr id="20" name="Espaço Reservado para Número de Slide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48425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8B47C56-326F-4383-A6DC-C6140871DDD4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pt-BR"/>
          </a:p>
        </p:txBody>
      </p:sp>
      <p:pic>
        <p:nvPicPr>
          <p:cNvPr id="6" name="Imagem 5" descr="IQA bacia araguaia Estaçoes de Coleta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9570" y="825817"/>
            <a:ext cx="8081554" cy="58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7275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44833" y="423331"/>
            <a:ext cx="6051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1873"/>
                </a:solidFill>
              </a:rPr>
              <a:t>CRITÉRIOS PARA ALOCAÇÃO DE ESTAÇÕES</a:t>
            </a:r>
          </a:p>
        </p:txBody>
      </p:sp>
      <p:sp>
        <p:nvSpPr>
          <p:cNvPr id="20" name="Espaço Reservado para Número de Slide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48425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8B47C56-326F-4383-A6DC-C6140871DDD4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pt-BR"/>
          </a:p>
        </p:txBody>
      </p:sp>
      <p:sp>
        <p:nvSpPr>
          <p:cNvPr id="6" name="Rectangle 3"/>
          <p:cNvSpPr txBox="1">
            <a:spLocks/>
          </p:cNvSpPr>
          <p:nvPr/>
        </p:nvSpPr>
        <p:spPr>
          <a:xfrm>
            <a:off x="2990850" y="1166018"/>
            <a:ext cx="496252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pt-BR" sz="2400" dirty="0"/>
              <a:t> Os critérios basilares nas escolhas das estações de coleta foram:</a:t>
            </a:r>
          </a:p>
          <a:p>
            <a:pPr>
              <a:lnSpc>
                <a:spcPct val="90000"/>
              </a:lnSpc>
            </a:pPr>
            <a:r>
              <a:rPr lang="pt-BR" sz="2400" dirty="0"/>
              <a:t> Acessibilidade;</a:t>
            </a:r>
          </a:p>
          <a:p>
            <a:pPr>
              <a:lnSpc>
                <a:spcPct val="90000"/>
              </a:lnSpc>
            </a:pPr>
            <a:r>
              <a:rPr lang="pt-BR" sz="2400" dirty="0"/>
              <a:t> Representatividade;</a:t>
            </a:r>
          </a:p>
          <a:p>
            <a:pPr>
              <a:lnSpc>
                <a:spcPct val="90000"/>
              </a:lnSpc>
            </a:pPr>
            <a:r>
              <a:rPr lang="pt-BR" sz="2400" dirty="0"/>
              <a:t> Uso e ocupação do solo;</a:t>
            </a:r>
          </a:p>
          <a:p>
            <a:pPr>
              <a:lnSpc>
                <a:spcPct val="90000"/>
              </a:lnSpc>
            </a:pPr>
            <a:r>
              <a:rPr lang="pt-BR" sz="2400" dirty="0"/>
              <a:t> Distância do Laboratório de Monitoramento Ambiental;</a:t>
            </a:r>
          </a:p>
          <a:p>
            <a:pPr>
              <a:lnSpc>
                <a:spcPct val="90000"/>
              </a:lnSpc>
            </a:pPr>
            <a:r>
              <a:rPr lang="pt-BR" sz="2400" dirty="0"/>
              <a:t> Existência de estações de quantidade da ANA (Rede Básica);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5451" y="1800225"/>
            <a:ext cx="2116598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7819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44833" y="423331"/>
            <a:ext cx="6051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1873"/>
                </a:solidFill>
              </a:rPr>
              <a:t>PARÂMETROS ANALISADOS</a:t>
            </a:r>
          </a:p>
        </p:txBody>
      </p:sp>
      <p:sp>
        <p:nvSpPr>
          <p:cNvPr id="20" name="Espaço Reservado para Número de Slide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48425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8B47C56-326F-4383-A6DC-C6140871DDD4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pt-BR"/>
          </a:p>
        </p:txBody>
      </p:sp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2943225" y="1457325"/>
            <a:ext cx="5953123" cy="42291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pt-BR" sz="3000" b="1" dirty="0"/>
              <a:t>Físico-Químicos (em campo)</a:t>
            </a:r>
            <a:r>
              <a:rPr lang="pt-BR" sz="3000" dirty="0"/>
              <a:t>: pH, oxigênio dissolvido, condutividade, temperatura da água, temperatura do </a:t>
            </a:r>
            <a:r>
              <a:rPr lang="pt-BR" sz="3000" dirty="0" smtClean="0"/>
              <a:t>ar – totalizando 5 parâmetros de campo.</a:t>
            </a:r>
            <a:endParaRPr lang="pt-BR" sz="3000" dirty="0"/>
          </a:p>
          <a:p>
            <a:pPr>
              <a:lnSpc>
                <a:spcPct val="90000"/>
              </a:lnSpc>
            </a:pPr>
            <a:endParaRPr lang="pt-BR" sz="3000" dirty="0"/>
          </a:p>
          <a:p>
            <a:pPr>
              <a:lnSpc>
                <a:spcPct val="90000"/>
              </a:lnSpc>
            </a:pPr>
            <a:r>
              <a:rPr lang="pt-BR" sz="3000" b="1" dirty="0"/>
              <a:t>Físico-Químicos (em laboratório)</a:t>
            </a:r>
            <a:r>
              <a:rPr lang="pt-BR" sz="3000" dirty="0"/>
              <a:t>: Demanda Química de Oxigênio (DQO), Demanda Bioquímica de Oxigênio (DBO), fósforo total, ortofosfato, nitrogênio total, nitrito, nitrato, nitrogênio amoniacal, cloreto, sulfato, dureza, cor, turbidez, alcalinidade, resíduo total, resíduo não filtrável, </a:t>
            </a:r>
            <a:r>
              <a:rPr lang="pt-BR" sz="3000" dirty="0" smtClean="0"/>
              <a:t>sódio</a:t>
            </a:r>
            <a:r>
              <a:rPr lang="pt-BR" sz="3000" dirty="0"/>
              <a:t>, potássio, lítio, cálcio, </a:t>
            </a:r>
            <a:r>
              <a:rPr lang="pt-BR" sz="3000" dirty="0" smtClean="0"/>
              <a:t>magnésio – totalizando 21 parâmetros de laboratório.</a:t>
            </a:r>
            <a:endParaRPr lang="pt-BR" sz="3000" dirty="0"/>
          </a:p>
        </p:txBody>
      </p:sp>
    </p:spTree>
    <p:extLst>
      <p:ext uri="{BB962C8B-B14F-4D97-AF65-F5344CB8AC3E}">
        <p14:creationId xmlns:p14="http://schemas.microsoft.com/office/powerpoint/2010/main" xmlns="" val="1306960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44833" y="423331"/>
            <a:ext cx="6051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1873"/>
                </a:solidFill>
              </a:rPr>
              <a:t>PARÂMETROS ANALISADOS</a:t>
            </a:r>
          </a:p>
        </p:txBody>
      </p:sp>
      <p:sp>
        <p:nvSpPr>
          <p:cNvPr id="20" name="Espaço Reservado para Número de Slide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48425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8B47C56-326F-4383-A6DC-C6140871DDD4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pt-BR"/>
          </a:p>
        </p:txBody>
      </p:sp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2943226" y="1150938"/>
            <a:ext cx="3457574" cy="2278062"/>
          </a:xfrm>
        </p:spPr>
        <p:txBody>
          <a:bodyPr>
            <a:normAutofit fontScale="85000" lnSpcReduction="10000"/>
          </a:bodyPr>
          <a:lstStyle/>
          <a:p>
            <a:r>
              <a:rPr lang="pt-BR" dirty="0"/>
              <a:t>Microbiológicos: Coliformes totais e </a:t>
            </a:r>
            <a:r>
              <a:rPr lang="pt-BR" i="1" dirty="0"/>
              <a:t>Escherichia coli</a:t>
            </a:r>
            <a:r>
              <a:rPr lang="pt-BR" dirty="0"/>
              <a:t>, pelo método do substrato definido (</a:t>
            </a:r>
            <a:r>
              <a:rPr lang="pt-BR" dirty="0" err="1"/>
              <a:t>colilert</a:t>
            </a:r>
            <a:r>
              <a:rPr lang="pt-BR" dirty="0"/>
              <a:t>).</a:t>
            </a:r>
          </a:p>
        </p:txBody>
      </p:sp>
      <p:pic>
        <p:nvPicPr>
          <p:cNvPr id="9" name="Picture 2" descr="D:\Meus Documentos - Sérgio\Minhas imagens\Minhas Fotos\Visita à FEMA\DSC001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38397" y="1158875"/>
            <a:ext cx="2364316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943226" y="3476625"/>
            <a:ext cx="605948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pt-BR" sz="2400" dirty="0">
                <a:solidFill>
                  <a:srgbClr val="000000"/>
                </a:solidFill>
              </a:rPr>
              <a:t>Atualmente, são monitorados 28 </a:t>
            </a:r>
            <a:r>
              <a:rPr lang="pt-BR" sz="2400" dirty="0" smtClean="0">
                <a:solidFill>
                  <a:srgbClr val="000000"/>
                </a:solidFill>
              </a:rPr>
              <a:t>parâmetros físicos, químicos e biológicos em todas as estações componentes da Rede Hidrológica Básica.</a:t>
            </a:r>
            <a:endParaRPr lang="pt-BR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6013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44833" y="423331"/>
            <a:ext cx="6051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1873"/>
                </a:solidFill>
              </a:rPr>
              <a:t>LOGÍSTICA DE AMOSTRAGEM</a:t>
            </a:r>
          </a:p>
        </p:txBody>
      </p:sp>
      <p:sp>
        <p:nvSpPr>
          <p:cNvPr id="20" name="Espaço Reservado para Número de Slide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48425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8B47C56-326F-4383-A6DC-C6140871DDD4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pt-BR"/>
          </a:p>
        </p:txBody>
      </p:sp>
      <p:sp>
        <p:nvSpPr>
          <p:cNvPr id="11" name="CaixaDeTexto 3"/>
          <p:cNvSpPr txBox="1">
            <a:spLocks noChangeArrowheads="1"/>
          </p:cNvSpPr>
          <p:nvPr/>
        </p:nvSpPr>
        <p:spPr>
          <a:xfrm>
            <a:off x="2924175" y="1166018"/>
            <a:ext cx="5972174" cy="452596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pt-BR" sz="2400" dirty="0"/>
              <a:t> A coleta das amostras é realizada por </a:t>
            </a:r>
            <a:r>
              <a:rPr lang="pt-BR" sz="2400" dirty="0" err="1"/>
              <a:t>sub-bacia</a:t>
            </a:r>
            <a:r>
              <a:rPr lang="pt-BR" sz="2400" dirty="0"/>
              <a:t>, por equipe própria do Laboratório da SEMA-MT;</a:t>
            </a:r>
          </a:p>
          <a:p>
            <a:pPr>
              <a:lnSpc>
                <a:spcPct val="80000"/>
              </a:lnSpc>
            </a:pPr>
            <a:endParaRPr lang="pt-BR" sz="2400" dirty="0"/>
          </a:p>
          <a:p>
            <a:pPr>
              <a:lnSpc>
                <a:spcPct val="80000"/>
              </a:lnSpc>
            </a:pPr>
            <a:r>
              <a:rPr lang="pt-BR" sz="2400" dirty="0"/>
              <a:t>Além da coleta das amostras e preservação, os técnicos realizam análises em campo dos parâmetros: temperatura do ar, temperatura da água, oxigênio dissolvido, pH e condutividade, além da coleta de amostras microbiológicas.</a:t>
            </a:r>
          </a:p>
        </p:txBody>
      </p:sp>
    </p:spTree>
    <p:extLst>
      <p:ext uri="{BB962C8B-B14F-4D97-AF65-F5344CB8AC3E}">
        <p14:creationId xmlns:p14="http://schemas.microsoft.com/office/powerpoint/2010/main" xmlns="" val="3302892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44833" y="423331"/>
            <a:ext cx="6051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1873"/>
                </a:solidFill>
              </a:rPr>
              <a:t>LOGÍSTICA DE AMOSTRAGEM</a:t>
            </a:r>
          </a:p>
        </p:txBody>
      </p:sp>
      <p:sp>
        <p:nvSpPr>
          <p:cNvPr id="20" name="Espaço Reservado para Número de Slide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48425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8B47C56-326F-4383-A6DC-C6140871DDD4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pt-BR"/>
          </a:p>
        </p:txBody>
      </p:sp>
      <p:sp>
        <p:nvSpPr>
          <p:cNvPr id="6" name="CaixaDeTexto 3"/>
          <p:cNvSpPr txBox="1">
            <a:spLocks noChangeArrowheads="1"/>
          </p:cNvSpPr>
          <p:nvPr/>
        </p:nvSpPr>
        <p:spPr>
          <a:xfrm>
            <a:off x="2914649" y="1166018"/>
            <a:ext cx="5981700" cy="452596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pt-BR" sz="2400" dirty="0"/>
              <a:t> Ao final de cada dia de amostragem, algumas amostras (como as microbiológicas) devem ser despachadas por transportadora para o laboratório para serem analisados os parâmetros que exigem período máximo de análise de 24 horas (por exemplo, coliformes totais e </a:t>
            </a:r>
            <a:r>
              <a:rPr lang="pt-BR" sz="2400" i="1" dirty="0" err="1"/>
              <a:t>E</a:t>
            </a:r>
            <a:r>
              <a:rPr lang="pt-BR" sz="2400" i="1" dirty="0"/>
              <a:t>. coli</a:t>
            </a:r>
            <a:r>
              <a:rPr lang="pt-BR" sz="2400" dirty="0"/>
              <a:t>);</a:t>
            </a:r>
          </a:p>
          <a:p>
            <a:pPr>
              <a:lnSpc>
                <a:spcPct val="90000"/>
              </a:lnSpc>
            </a:pPr>
            <a:endParaRPr lang="pt-BR" sz="2400" dirty="0"/>
          </a:p>
          <a:p>
            <a:pPr>
              <a:lnSpc>
                <a:spcPct val="90000"/>
              </a:lnSpc>
            </a:pPr>
            <a:r>
              <a:rPr lang="pt-BR" sz="2400" dirty="0"/>
              <a:t>No laboratório são verificadas as condições de recebimentos das amostras (temperatura, etiquetas, violação das garrafas, vazamentos). Qualquer problema é registrado na cadeia de custódia (implantada em 2011). Em caso constatação de não conformidades a amostra não poderá ser encaminhada para análise;</a:t>
            </a:r>
          </a:p>
        </p:txBody>
      </p:sp>
    </p:spTree>
    <p:extLst>
      <p:ext uri="{BB962C8B-B14F-4D97-AF65-F5344CB8AC3E}">
        <p14:creationId xmlns:p14="http://schemas.microsoft.com/office/powerpoint/2010/main" xmlns="" val="3222000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5450" y="2150003"/>
            <a:ext cx="64103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ÍNDICE DA QUALIDADE DA ÁGUA - IQA</a:t>
            </a:r>
          </a:p>
        </p:txBody>
      </p:sp>
    </p:spTree>
    <p:extLst>
      <p:ext uri="{BB962C8B-B14F-4D97-AF65-F5344CB8AC3E}">
        <p14:creationId xmlns:p14="http://schemas.microsoft.com/office/powerpoint/2010/main" xmlns="" val="1690068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44833" y="423331"/>
            <a:ext cx="611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121873"/>
                </a:solidFill>
              </a:rPr>
              <a:t>Equipe</a:t>
            </a:r>
            <a:r>
              <a:rPr lang="en-US" b="1" dirty="0">
                <a:solidFill>
                  <a:srgbClr val="121873"/>
                </a:solidFill>
              </a:rPr>
              <a:t> </a:t>
            </a:r>
            <a:r>
              <a:rPr lang="en-US" b="1" dirty="0" err="1">
                <a:solidFill>
                  <a:srgbClr val="121873"/>
                </a:solidFill>
              </a:rPr>
              <a:t>Técnica</a:t>
            </a:r>
            <a:r>
              <a:rPr lang="en-US" b="1" dirty="0">
                <a:solidFill>
                  <a:srgbClr val="121873"/>
                </a:solidFill>
              </a:rPr>
              <a:t> – COORD. MON. QUAL. AMBIENTAL</a:t>
            </a:r>
          </a:p>
        </p:txBody>
      </p:sp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3009900" y="1127125"/>
            <a:ext cx="5883275" cy="511175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1950" dirty="0"/>
              <a:t>Adélia Alves Araújo – Bióloga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1950" dirty="0" err="1"/>
              <a:t>Adari</a:t>
            </a:r>
            <a:r>
              <a:rPr lang="pt-BR" sz="1950" dirty="0"/>
              <a:t> Rogério de Almeida – Químico Industrial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1950" dirty="0"/>
              <a:t>Ana Cláudia Domingues </a:t>
            </a:r>
            <a:r>
              <a:rPr lang="pt-BR" sz="1950" dirty="0" err="1"/>
              <a:t>Casulari</a:t>
            </a:r>
            <a:r>
              <a:rPr lang="pt-BR" sz="1950" dirty="0"/>
              <a:t> da Motta - Bióloga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1950" dirty="0" err="1"/>
              <a:t>Claudinéia</a:t>
            </a:r>
            <a:r>
              <a:rPr lang="pt-BR" sz="1950" dirty="0"/>
              <a:t> Aguiar de Souza - Química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1950" dirty="0"/>
              <a:t>Elisângela Nascimento Nogueira – Química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1950" dirty="0"/>
              <a:t>Fabiane </a:t>
            </a:r>
            <a:r>
              <a:rPr lang="pt-BR" sz="1950" dirty="0" err="1"/>
              <a:t>Sabbag</a:t>
            </a:r>
            <a:r>
              <a:rPr lang="pt-BR" sz="1950" dirty="0"/>
              <a:t> David – Bióloga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1950" dirty="0"/>
              <a:t>Flávia de Amorim Silva – Química (Gerente)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1950" dirty="0" err="1"/>
              <a:t>Janielly</a:t>
            </a:r>
            <a:r>
              <a:rPr lang="pt-BR" sz="1950" dirty="0"/>
              <a:t> Carvalho Camargo – Bióloga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1950" dirty="0"/>
              <a:t>João José Werner </a:t>
            </a:r>
            <a:r>
              <a:rPr lang="pt-BR" sz="1950" dirty="0" smtClean="0"/>
              <a:t>– Geógrafo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1950" dirty="0" smtClean="0"/>
              <a:t>João Marcelo </a:t>
            </a:r>
            <a:r>
              <a:rPr lang="pt-BR" sz="1950" dirty="0" err="1" smtClean="0"/>
              <a:t>Shiroma</a:t>
            </a:r>
            <a:r>
              <a:rPr lang="pt-BR" sz="1950" dirty="0" smtClean="0"/>
              <a:t> – Engenheiro Químico</a:t>
            </a:r>
            <a:endParaRPr lang="pt-BR" sz="1950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1950" dirty="0"/>
              <a:t>Marcos Roberto </a:t>
            </a:r>
            <a:r>
              <a:rPr lang="pt-BR" sz="1950" dirty="0" err="1"/>
              <a:t>Pincegher</a:t>
            </a:r>
            <a:r>
              <a:rPr lang="pt-BR" sz="1950" dirty="0"/>
              <a:t> – Biólogo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1950" dirty="0"/>
              <a:t>Osmar da Cruz Nascimento – Químico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1950" dirty="0"/>
              <a:t>Sérgio Batista de Figueiredo – Químico (Coordenador)</a:t>
            </a:r>
          </a:p>
        </p:txBody>
      </p:sp>
    </p:spTree>
    <p:extLst>
      <p:ext uri="{BB962C8B-B14F-4D97-AF65-F5344CB8AC3E}">
        <p14:creationId xmlns:p14="http://schemas.microsoft.com/office/powerpoint/2010/main" xmlns="" val="4029137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44833" y="423331"/>
            <a:ext cx="6051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1873"/>
                </a:solidFill>
              </a:rPr>
              <a:t>ÍNDICE DE QUALIDADE DA ÁGUA</a:t>
            </a:r>
          </a:p>
        </p:txBody>
      </p:sp>
      <p:sp>
        <p:nvSpPr>
          <p:cNvPr id="20" name="Espaço Reservado para Número de Slide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48425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8B47C56-326F-4383-A6DC-C6140871DDD4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pt-BR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952750" y="1238483"/>
            <a:ext cx="608374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sz="2000" dirty="0"/>
              <a:t>- O Índice de Qualidade das Águas foi criado em 1970, nos Estados Unidos, pela </a:t>
            </a:r>
            <a:r>
              <a:rPr lang="pt-BR" sz="2000" i="1" dirty="0" err="1"/>
              <a:t>National</a:t>
            </a:r>
            <a:r>
              <a:rPr lang="pt-BR" sz="2000" i="1" dirty="0"/>
              <a:t> </a:t>
            </a:r>
            <a:r>
              <a:rPr lang="pt-BR" sz="2000" i="1" dirty="0" err="1"/>
              <a:t>Sanitation</a:t>
            </a:r>
            <a:r>
              <a:rPr lang="pt-BR" sz="2000" i="1" dirty="0"/>
              <a:t> Foundation</a:t>
            </a:r>
            <a:r>
              <a:rPr lang="pt-BR" sz="2000" dirty="0"/>
              <a:t>. A partir de 1975 começou a ser utilizado pela CETESB (Companhia Ambiental do Estado de São Paulo). Nas décadas seguintes, outros Estados brasileiros (incluindo Mato Grosso) adotaram o IQA, que hoje é o principal índice de qualidade da água utilizado no país;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002994" y="3686755"/>
            <a:ext cx="509325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sz="2000" dirty="0"/>
              <a:t>- Parâmetros que integram o índice: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70C0"/>
                </a:solidFill>
              </a:rPr>
              <a:t>Turbidez;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70C0"/>
                </a:solidFill>
              </a:rPr>
              <a:t>pH;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70C0"/>
                </a:solidFill>
              </a:rPr>
              <a:t>Nitrogênio nitrato;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70C0"/>
                </a:solidFill>
              </a:rPr>
              <a:t>Fósforo total;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70C0"/>
                </a:solidFill>
              </a:rPr>
              <a:t>Resíduo total</a:t>
            </a:r>
            <a:r>
              <a:rPr lang="pt-BR" sz="2000" dirty="0"/>
              <a:t>;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070294" y="3658180"/>
            <a:ext cx="296505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70C0"/>
                </a:solidFill>
              </a:rPr>
              <a:t>Temperatura da água;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70C0"/>
                </a:solidFill>
              </a:rPr>
              <a:t>Oxigênio dissolvido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i="1" dirty="0">
                <a:solidFill>
                  <a:srgbClr val="0070C0"/>
                </a:solidFill>
              </a:rPr>
              <a:t>Escherichia coli</a:t>
            </a:r>
            <a:r>
              <a:rPr lang="pt-BR" sz="2000" dirty="0">
                <a:solidFill>
                  <a:srgbClr val="0070C0"/>
                </a:solidFill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0070C0"/>
                </a:solidFill>
              </a:rPr>
              <a:t>Demanda Bioquímica de Oxigênio</a:t>
            </a:r>
          </a:p>
        </p:txBody>
      </p:sp>
    </p:spTree>
    <p:extLst>
      <p:ext uri="{BB962C8B-B14F-4D97-AF65-F5344CB8AC3E}">
        <p14:creationId xmlns:p14="http://schemas.microsoft.com/office/powerpoint/2010/main" xmlns="" val="1220117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44833" y="423331"/>
            <a:ext cx="6051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1873"/>
                </a:solidFill>
              </a:rPr>
              <a:t>ÍNDICE DE QUALIDADE DA ÁGUA</a:t>
            </a:r>
          </a:p>
        </p:txBody>
      </p:sp>
      <p:sp>
        <p:nvSpPr>
          <p:cNvPr id="20" name="Espaço Reservado para Número de Slide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48425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8B47C56-326F-4383-A6DC-C6140871DDD4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pt-BR"/>
          </a:p>
        </p:txBody>
      </p:sp>
      <p:sp>
        <p:nvSpPr>
          <p:cNvPr id="10" name="Espaço Reservado para Conteúdo 2"/>
          <p:cNvSpPr>
            <a:spLocks noGrp="1"/>
          </p:cNvSpPr>
          <p:nvPr>
            <p:ph idx="1"/>
          </p:nvPr>
        </p:nvSpPr>
        <p:spPr>
          <a:xfrm>
            <a:off x="2943224" y="1166018"/>
            <a:ext cx="5953125" cy="4525963"/>
          </a:xfrm>
        </p:spPr>
        <p:txBody>
          <a:bodyPr>
            <a:normAutofit lnSpcReduction="10000"/>
          </a:bodyPr>
          <a:lstStyle/>
          <a:p>
            <a:r>
              <a:rPr lang="pt-BR" dirty="0"/>
              <a:t>Facilidade de comunicação com o público não técnico (leigo);</a:t>
            </a:r>
          </a:p>
          <a:p>
            <a:r>
              <a:rPr lang="pt-BR" dirty="0"/>
              <a:t>Maior informação que os parâmetros individuais;</a:t>
            </a:r>
          </a:p>
          <a:p>
            <a:r>
              <a:rPr lang="pt-BR" dirty="0"/>
              <a:t>Representa uma média de vários parâmetros em um número simples;</a:t>
            </a:r>
          </a:p>
          <a:p>
            <a:r>
              <a:rPr lang="pt-BR" dirty="0"/>
              <a:t>Permite uma comparação entre os estados da federação.</a:t>
            </a:r>
          </a:p>
        </p:txBody>
      </p:sp>
    </p:spTree>
    <p:extLst>
      <p:ext uri="{BB962C8B-B14F-4D97-AF65-F5344CB8AC3E}">
        <p14:creationId xmlns:p14="http://schemas.microsoft.com/office/powerpoint/2010/main" xmlns="" val="2771713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44833" y="423331"/>
            <a:ext cx="6051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1873"/>
                </a:solidFill>
              </a:rPr>
              <a:t>ÍNDICE DE QUALIDADE DA ÁGUA</a:t>
            </a:r>
          </a:p>
        </p:txBody>
      </p:sp>
      <p:sp>
        <p:nvSpPr>
          <p:cNvPr id="20" name="Espaço Reservado para Número de Slide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48425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8B47C56-326F-4383-A6DC-C6140871DDD4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pt-BR"/>
          </a:p>
        </p:txBody>
      </p:sp>
      <p:graphicFrame>
        <p:nvGraphicFramePr>
          <p:cNvPr id="7" name="Espaço Reservado para Conteú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25774416"/>
              </p:ext>
            </p:extLst>
          </p:nvPr>
        </p:nvGraphicFramePr>
        <p:xfrm>
          <a:off x="3126121" y="2821072"/>
          <a:ext cx="5488940" cy="2743200"/>
        </p:xfrm>
        <a:graphic>
          <a:graphicData uri="http://schemas.openxmlformats.org/drawingml/2006/table">
            <a:tbl>
              <a:tblPr/>
              <a:tblGrid>
                <a:gridCol w="18294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294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300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+mn-lt"/>
                        </a:rPr>
                        <a:t>Faixas de IQA utilizadas nos seguintes Estados: AL, MG, MT, PR, RJ, RN, RS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+mn-lt"/>
                        </a:rPr>
                        <a:t>Faixas de IQA utilizadas nos seguinte Estados: BA, CE, ES, GO, MS, PB, PE, SP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ctr"/>
                      <a:r>
                        <a:rPr lang="pt-BR" sz="1800" dirty="0">
                          <a:effectLst/>
                          <a:latin typeface="+mn-lt"/>
                        </a:rPr>
                        <a:t>Avaliação da Qualidade da Água</a:t>
                      </a:r>
                    </a:p>
                    <a:p>
                      <a:pPr algn="ctr"/>
                      <a:r>
                        <a:rPr lang="pt-BR" sz="1800" dirty="0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+mn-lt"/>
                        </a:rPr>
                        <a:t>91-100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>
                          <a:effectLst/>
                          <a:latin typeface="+mn-lt"/>
                        </a:rPr>
                        <a:t>80-100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+mn-lt"/>
                        </a:rPr>
                        <a:t>Ótima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1800">
                          <a:effectLst/>
                          <a:latin typeface="+mn-lt"/>
                        </a:rPr>
                        <a:t>71-90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>
                          <a:effectLst/>
                          <a:latin typeface="+mn-lt"/>
                        </a:rPr>
                        <a:t>52-79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+mn-lt"/>
                        </a:rPr>
                        <a:t>Boa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1800">
                          <a:effectLst/>
                          <a:latin typeface="+mn-lt"/>
                        </a:rPr>
                        <a:t>51-70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>
                          <a:effectLst/>
                          <a:latin typeface="+mn-lt"/>
                        </a:rPr>
                        <a:t>37-51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+mn-lt"/>
                        </a:rPr>
                        <a:t>Regular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1800">
                          <a:effectLst/>
                          <a:latin typeface="+mn-lt"/>
                        </a:rPr>
                        <a:t>26-50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>
                          <a:effectLst/>
                          <a:latin typeface="+mn-lt"/>
                        </a:rPr>
                        <a:t>20-36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+mn-lt"/>
                        </a:rPr>
                        <a:t>Ruim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+mn-lt"/>
                        </a:rPr>
                        <a:t>0-25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>
                          <a:effectLst/>
                          <a:latin typeface="+mn-lt"/>
                        </a:rPr>
                        <a:t>0-19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  <a:latin typeface="+mn-lt"/>
                        </a:rPr>
                        <a:t>Péssima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000375" y="1112168"/>
            <a:ext cx="589597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pt-BR" sz="2000" dirty="0"/>
              <a:t> A partir do cálculo efetuado pode-se determinar a qualidade das águas brutas que, indicada pelo IQA numa escala de 0 a 100, é classificada para abastecimento público, segundo a graduação a seguir (as faixas variam entre os estados brasileiros):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3126121" y="5665688"/>
            <a:ext cx="4795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/>
              <a:t>Fonte: ANA – Portal do Programa Nacional de Qualidade da Água – PNQA </a:t>
            </a:r>
          </a:p>
        </p:txBody>
      </p:sp>
    </p:spTree>
    <p:extLst>
      <p:ext uri="{BB962C8B-B14F-4D97-AF65-F5344CB8AC3E}">
        <p14:creationId xmlns:p14="http://schemas.microsoft.com/office/powerpoint/2010/main" xmlns="" val="3058647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late - Apresentação Gov - 4-3-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84436" y="2711978"/>
            <a:ext cx="49529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PROGRAMA QUALIÁGUA – ANA/SEMA/ESTADO DE MT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0937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44833" y="423331"/>
            <a:ext cx="6051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121873"/>
                </a:solidFill>
              </a:rPr>
              <a:t>PROGRAMA QUALIÁGUA</a:t>
            </a:r>
            <a:endParaRPr lang="en-US" sz="2000" b="1" dirty="0">
              <a:solidFill>
                <a:srgbClr val="121873"/>
              </a:solidFill>
            </a:endParaRPr>
          </a:p>
        </p:txBody>
      </p:sp>
      <p:sp>
        <p:nvSpPr>
          <p:cNvPr id="20" name="Espaço Reservado para Número de Slide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48425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8B47C56-326F-4383-A6DC-C6140871DDD4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pt-BR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000375" y="1112168"/>
            <a:ext cx="5895974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pt-BR" sz="2000" dirty="0"/>
              <a:t> </a:t>
            </a:r>
            <a:r>
              <a:rPr lang="pt-BR" sz="2000" dirty="0" smtClean="0"/>
              <a:t>O programa QUALIÁGUA prevê metas de monitoramento, divulgação, parâmetros e capacitação;</a:t>
            </a:r>
          </a:p>
          <a:p>
            <a:pPr>
              <a:buFontTx/>
              <a:buChar char="•"/>
            </a:pPr>
            <a:endParaRPr lang="pt-BR" sz="2000" dirty="0"/>
          </a:p>
          <a:p>
            <a:pPr>
              <a:buFontTx/>
              <a:buChar char="•"/>
            </a:pPr>
            <a:r>
              <a:rPr lang="pt-BR" sz="2000" dirty="0" smtClean="0"/>
              <a:t> Ao final de 05 anos, a previsão é que a Rede Hidrológica em MT chegue a 150 pontos;</a:t>
            </a:r>
          </a:p>
          <a:p>
            <a:pPr>
              <a:buFontTx/>
              <a:buChar char="•"/>
            </a:pPr>
            <a:endParaRPr lang="pt-BR" sz="2000" dirty="0"/>
          </a:p>
          <a:p>
            <a:pPr>
              <a:buFontTx/>
              <a:buChar char="•"/>
            </a:pPr>
            <a:r>
              <a:rPr lang="pt-BR" sz="2000" dirty="0" smtClean="0"/>
              <a:t> Em 60 desses pontos está prevista medição de vazão;</a:t>
            </a:r>
          </a:p>
          <a:p>
            <a:pPr>
              <a:buFontTx/>
              <a:buChar char="•"/>
            </a:pPr>
            <a:endParaRPr lang="pt-BR" sz="2000" dirty="0"/>
          </a:p>
          <a:p>
            <a:pPr>
              <a:buFontTx/>
              <a:buChar char="•"/>
            </a:pPr>
            <a:r>
              <a:rPr lang="pt-BR" sz="2000" dirty="0" smtClean="0"/>
              <a:t> A frequência dos pontos aumentará de semestral para trimestral;</a:t>
            </a:r>
          </a:p>
          <a:p>
            <a:pPr>
              <a:buFontTx/>
              <a:buChar char="•"/>
            </a:pPr>
            <a:endParaRPr lang="pt-BR" sz="2000" dirty="0"/>
          </a:p>
          <a:p>
            <a:pPr>
              <a:buFontTx/>
              <a:buChar char="•"/>
            </a:pPr>
            <a:r>
              <a:rPr lang="pt-BR" sz="2000" dirty="0" smtClean="0"/>
              <a:t> Os laboratórios passarão a ter a qualidade atestada por ensaios de proficiência e implantação de SGQ;</a:t>
            </a:r>
          </a:p>
          <a:p>
            <a:pPr>
              <a:buFontTx/>
              <a:buChar char="•"/>
            </a:pPr>
            <a:endParaRPr lang="pt-BR" sz="2000" dirty="0"/>
          </a:p>
          <a:p>
            <a:pPr>
              <a:buFontTx/>
              <a:buChar char="•"/>
            </a:pPr>
            <a:endParaRPr lang="pt-BR" sz="2000" dirty="0" smtClean="0"/>
          </a:p>
        </p:txBody>
      </p:sp>
    </p:spTree>
    <p:extLst>
      <p:ext uri="{BB962C8B-B14F-4D97-AF65-F5344CB8AC3E}">
        <p14:creationId xmlns:p14="http://schemas.microsoft.com/office/powerpoint/2010/main" xmlns="" val="3886697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1508" y="423331"/>
            <a:ext cx="4260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1873"/>
                </a:solidFill>
              </a:rPr>
              <a:t>REGIÃO HIDROGRÁFICA DO PARAGUAI</a:t>
            </a:r>
          </a:p>
        </p:txBody>
      </p:sp>
      <p:pic>
        <p:nvPicPr>
          <p:cNvPr id="5" name="Imagem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349" y="788222"/>
            <a:ext cx="8639810" cy="550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7800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1508" y="423331"/>
            <a:ext cx="4260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1873"/>
                </a:solidFill>
              </a:rPr>
              <a:t>REGIÃO HIDROGRÁFICA DO PARAGUAI</a:t>
            </a:r>
          </a:p>
        </p:txBody>
      </p:sp>
      <p:pic>
        <p:nvPicPr>
          <p:cNvPr id="5" name="Imagem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767" y="770804"/>
            <a:ext cx="8639810" cy="550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466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1508" y="423331"/>
            <a:ext cx="4260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1873"/>
                </a:solidFill>
              </a:rPr>
              <a:t>REGIÃO HIDROGRÁFICA DO PARAGUAI</a:t>
            </a:r>
          </a:p>
        </p:txBody>
      </p:sp>
      <p:pic>
        <p:nvPicPr>
          <p:cNvPr id="5" name="Imagem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185" y="770804"/>
            <a:ext cx="8639810" cy="550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2605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1508" y="423331"/>
            <a:ext cx="4260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1873"/>
                </a:solidFill>
              </a:rPr>
              <a:t>REGIÃO HIDROGRÁFICA DO PARAGUAI</a:t>
            </a: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04263286"/>
              </p:ext>
            </p:extLst>
          </p:nvPr>
        </p:nvGraphicFramePr>
        <p:xfrm>
          <a:off x="692331" y="1113448"/>
          <a:ext cx="8229599" cy="4663440"/>
        </p:xfrm>
        <a:graphic>
          <a:graphicData uri="http://schemas.openxmlformats.org/drawingml/2006/table">
            <a:tbl>
              <a:tblPr firstRow="1" firstCol="1" bandRow="1"/>
              <a:tblGrid>
                <a:gridCol w="615561">
                  <a:extLst>
                    <a:ext uri="{9D8B030D-6E8A-4147-A177-3AD203B41FA5}">
                      <a16:colId xmlns:a16="http://schemas.microsoft.com/office/drawing/2014/main" xmlns="" val="753226235"/>
                    </a:ext>
                  </a:extLst>
                </a:gridCol>
                <a:gridCol w="752418">
                  <a:extLst>
                    <a:ext uri="{9D8B030D-6E8A-4147-A177-3AD203B41FA5}">
                      <a16:colId xmlns:a16="http://schemas.microsoft.com/office/drawing/2014/main" xmlns="" val="3798280734"/>
                    </a:ext>
                  </a:extLst>
                </a:gridCol>
                <a:gridCol w="752418">
                  <a:extLst>
                    <a:ext uri="{9D8B030D-6E8A-4147-A177-3AD203B41FA5}">
                      <a16:colId xmlns:a16="http://schemas.microsoft.com/office/drawing/2014/main" xmlns="" val="1576572204"/>
                    </a:ext>
                  </a:extLst>
                </a:gridCol>
                <a:gridCol w="752418">
                  <a:extLst>
                    <a:ext uri="{9D8B030D-6E8A-4147-A177-3AD203B41FA5}">
                      <a16:colId xmlns:a16="http://schemas.microsoft.com/office/drawing/2014/main" xmlns="" val="4255498862"/>
                    </a:ext>
                  </a:extLst>
                </a:gridCol>
                <a:gridCol w="669598">
                  <a:extLst>
                    <a:ext uri="{9D8B030D-6E8A-4147-A177-3AD203B41FA5}">
                      <a16:colId xmlns:a16="http://schemas.microsoft.com/office/drawing/2014/main" xmlns="" val="21719268"/>
                    </a:ext>
                  </a:extLst>
                </a:gridCol>
                <a:gridCol w="669598">
                  <a:extLst>
                    <a:ext uri="{9D8B030D-6E8A-4147-A177-3AD203B41FA5}">
                      <a16:colId xmlns:a16="http://schemas.microsoft.com/office/drawing/2014/main" xmlns="" val="523262171"/>
                    </a:ext>
                  </a:extLst>
                </a:gridCol>
                <a:gridCol w="669598">
                  <a:extLst>
                    <a:ext uri="{9D8B030D-6E8A-4147-A177-3AD203B41FA5}">
                      <a16:colId xmlns:a16="http://schemas.microsoft.com/office/drawing/2014/main" xmlns="" val="1120156805"/>
                    </a:ext>
                  </a:extLst>
                </a:gridCol>
                <a:gridCol w="669598">
                  <a:extLst>
                    <a:ext uri="{9D8B030D-6E8A-4147-A177-3AD203B41FA5}">
                      <a16:colId xmlns:a16="http://schemas.microsoft.com/office/drawing/2014/main" xmlns="" val="2974226681"/>
                    </a:ext>
                  </a:extLst>
                </a:gridCol>
                <a:gridCol w="669598">
                  <a:extLst>
                    <a:ext uri="{9D8B030D-6E8A-4147-A177-3AD203B41FA5}">
                      <a16:colId xmlns:a16="http://schemas.microsoft.com/office/drawing/2014/main" xmlns="" val="4165449376"/>
                    </a:ext>
                  </a:extLst>
                </a:gridCol>
                <a:gridCol w="669598">
                  <a:extLst>
                    <a:ext uri="{9D8B030D-6E8A-4147-A177-3AD203B41FA5}">
                      <a16:colId xmlns:a16="http://schemas.microsoft.com/office/drawing/2014/main" xmlns="" val="3408278142"/>
                    </a:ext>
                  </a:extLst>
                </a:gridCol>
                <a:gridCol w="669598">
                  <a:extLst>
                    <a:ext uri="{9D8B030D-6E8A-4147-A177-3AD203B41FA5}">
                      <a16:colId xmlns:a16="http://schemas.microsoft.com/office/drawing/2014/main" xmlns="" val="3839333983"/>
                    </a:ext>
                  </a:extLst>
                </a:gridCol>
                <a:gridCol w="669598">
                  <a:extLst>
                    <a:ext uri="{9D8B030D-6E8A-4147-A177-3AD203B41FA5}">
                      <a16:colId xmlns:a16="http://schemas.microsoft.com/office/drawing/2014/main" xmlns="" val="39774629"/>
                    </a:ext>
                  </a:extLst>
                </a:gridCol>
              </a:tblGrid>
              <a:tr h="2613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Sub-Bacia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Rio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Nome da Estação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Município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IQA Médio 2007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IQA Médio 2008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IQA Médio 2009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IQA Médio 2010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IQA Médio 2011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IQA Médio 2012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IQA Médio 2013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IQA Médio 2014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7045039"/>
                  </a:ext>
                </a:extLst>
              </a:tr>
              <a:tr h="130657">
                <a:tc rowSpan="1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Paraguai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vert="vert27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Paraguai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Jusante UHE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Alto Paraguai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93858312"/>
                  </a:ext>
                </a:extLst>
              </a:tr>
              <a:tr h="26131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Paraguai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Ponte em Alto Paraguai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Alto Paraguai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7578365"/>
                  </a:ext>
                </a:extLst>
              </a:tr>
              <a:tr h="13065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Santana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Nortelândia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Nortelândia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77929152"/>
                  </a:ext>
                </a:extLst>
              </a:tr>
              <a:tr h="26131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Bugres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Montante Foz Paraguai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Barra do Bugres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34561100"/>
                  </a:ext>
                </a:extLst>
              </a:tr>
              <a:tr h="26131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Paraguai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Jus. Barra do Bugres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Barra do Bugres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47411938"/>
                  </a:ext>
                </a:extLst>
              </a:tr>
              <a:tr h="13065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Paraguai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Porto Estrela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Porto Estrela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00712039"/>
                  </a:ext>
                </a:extLst>
              </a:tr>
              <a:tr h="26131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Jauru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Porto Espiridião 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Porto Espiridião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23193683"/>
                  </a:ext>
                </a:extLst>
              </a:tr>
              <a:tr h="26131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Jauru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Ponte em Porto Limão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Cáceres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42724242"/>
                  </a:ext>
                </a:extLst>
              </a:tr>
              <a:tr h="26131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Paraguai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Montante Cáceres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Cáceres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0438542"/>
                  </a:ext>
                </a:extLst>
              </a:tr>
              <a:tr h="26131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Paraguai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Jusante Cáceres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Cáceres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93386848"/>
                  </a:ext>
                </a:extLst>
              </a:tr>
              <a:tr h="39197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Sepotuba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Ponte de acesso a Pecuama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Tangará da Serra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0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47304876"/>
                  </a:ext>
                </a:extLst>
              </a:tr>
              <a:tr h="52263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Sepotuba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Ponto de acesso a Faz. Santa Helena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Tangará da Serra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16396773"/>
                  </a:ext>
                </a:extLst>
              </a:tr>
              <a:tr h="52263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Sepotuba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Ponte Distrito de Nova Fernandópolis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Distrito de Nova Fernandópolis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966251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53438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1508" y="423331"/>
            <a:ext cx="4260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1873"/>
                </a:solidFill>
              </a:rPr>
              <a:t>REGIÃO HIDROGRÁFICA DO PARAGUAI</a:t>
            </a:r>
          </a:p>
        </p:txBody>
      </p:sp>
      <p:pic>
        <p:nvPicPr>
          <p:cNvPr id="5" name="Picture 2" descr="\\sema.mt.gov.br\documentos\SEMA\Superintendencias\SMIA\LAB\publico\FOTOS\Fotos diversas\FOTOS B PARAGUAI\MVC-760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1508" y="1184930"/>
            <a:ext cx="6032467" cy="4525579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2911508" y="5710509"/>
            <a:ext cx="2634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Rio Paraguai – Cáceres</a:t>
            </a:r>
          </a:p>
          <a:p>
            <a:r>
              <a:rPr lang="pt-BR" dirty="0"/>
              <a:t>Fonte: SEMA-MT</a:t>
            </a:r>
          </a:p>
        </p:txBody>
      </p:sp>
    </p:spTree>
    <p:extLst>
      <p:ext uri="{BB962C8B-B14F-4D97-AF65-F5344CB8AC3E}">
        <p14:creationId xmlns:p14="http://schemas.microsoft.com/office/powerpoint/2010/main" xmlns="" val="1122054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84436" y="2151727"/>
            <a:ext cx="49529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MONITORAMENTO DA QUALIDADE DA ÁGUA SUPERFICIAL EM MATO GROSSO</a:t>
            </a:r>
          </a:p>
        </p:txBody>
      </p:sp>
    </p:spTree>
    <p:extLst>
      <p:ext uri="{BB962C8B-B14F-4D97-AF65-F5344CB8AC3E}">
        <p14:creationId xmlns:p14="http://schemas.microsoft.com/office/powerpoint/2010/main" xmlns="" val="1345800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1508" y="423331"/>
            <a:ext cx="4260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1873"/>
                </a:solidFill>
              </a:rPr>
              <a:t>REGIÃO HIDROGRÁFICA DO PARAGUAI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72721441"/>
              </p:ext>
            </p:extLst>
          </p:nvPr>
        </p:nvGraphicFramePr>
        <p:xfrm>
          <a:off x="905703" y="1088569"/>
          <a:ext cx="8038008" cy="5259983"/>
        </p:xfrm>
        <a:graphic>
          <a:graphicData uri="http://schemas.openxmlformats.org/drawingml/2006/table">
            <a:tbl>
              <a:tblPr firstRow="1" firstCol="1" bandRow="1"/>
              <a:tblGrid>
                <a:gridCol w="669834">
                  <a:extLst>
                    <a:ext uri="{9D8B030D-6E8A-4147-A177-3AD203B41FA5}">
                      <a16:colId xmlns:a16="http://schemas.microsoft.com/office/drawing/2014/main" xmlns="" val="2827750470"/>
                    </a:ext>
                  </a:extLst>
                </a:gridCol>
                <a:gridCol w="669834">
                  <a:extLst>
                    <a:ext uri="{9D8B030D-6E8A-4147-A177-3AD203B41FA5}">
                      <a16:colId xmlns:a16="http://schemas.microsoft.com/office/drawing/2014/main" xmlns="" val="3660517888"/>
                    </a:ext>
                  </a:extLst>
                </a:gridCol>
                <a:gridCol w="669834">
                  <a:extLst>
                    <a:ext uri="{9D8B030D-6E8A-4147-A177-3AD203B41FA5}">
                      <a16:colId xmlns:a16="http://schemas.microsoft.com/office/drawing/2014/main" xmlns="" val="2158097153"/>
                    </a:ext>
                  </a:extLst>
                </a:gridCol>
                <a:gridCol w="669834">
                  <a:extLst>
                    <a:ext uri="{9D8B030D-6E8A-4147-A177-3AD203B41FA5}">
                      <a16:colId xmlns:a16="http://schemas.microsoft.com/office/drawing/2014/main" xmlns="" val="1524109715"/>
                    </a:ext>
                  </a:extLst>
                </a:gridCol>
                <a:gridCol w="669834">
                  <a:extLst>
                    <a:ext uri="{9D8B030D-6E8A-4147-A177-3AD203B41FA5}">
                      <a16:colId xmlns:a16="http://schemas.microsoft.com/office/drawing/2014/main" xmlns="" val="3271795428"/>
                    </a:ext>
                  </a:extLst>
                </a:gridCol>
                <a:gridCol w="669834">
                  <a:extLst>
                    <a:ext uri="{9D8B030D-6E8A-4147-A177-3AD203B41FA5}">
                      <a16:colId xmlns:a16="http://schemas.microsoft.com/office/drawing/2014/main" xmlns="" val="4283160869"/>
                    </a:ext>
                  </a:extLst>
                </a:gridCol>
                <a:gridCol w="669834">
                  <a:extLst>
                    <a:ext uri="{9D8B030D-6E8A-4147-A177-3AD203B41FA5}">
                      <a16:colId xmlns:a16="http://schemas.microsoft.com/office/drawing/2014/main" xmlns="" val="2001671804"/>
                    </a:ext>
                  </a:extLst>
                </a:gridCol>
                <a:gridCol w="669834">
                  <a:extLst>
                    <a:ext uri="{9D8B030D-6E8A-4147-A177-3AD203B41FA5}">
                      <a16:colId xmlns:a16="http://schemas.microsoft.com/office/drawing/2014/main" xmlns="" val="2371036820"/>
                    </a:ext>
                  </a:extLst>
                </a:gridCol>
                <a:gridCol w="669834">
                  <a:extLst>
                    <a:ext uri="{9D8B030D-6E8A-4147-A177-3AD203B41FA5}">
                      <a16:colId xmlns:a16="http://schemas.microsoft.com/office/drawing/2014/main" xmlns="" val="449521809"/>
                    </a:ext>
                  </a:extLst>
                </a:gridCol>
                <a:gridCol w="669834">
                  <a:extLst>
                    <a:ext uri="{9D8B030D-6E8A-4147-A177-3AD203B41FA5}">
                      <a16:colId xmlns:a16="http://schemas.microsoft.com/office/drawing/2014/main" xmlns="" val="3062219791"/>
                    </a:ext>
                  </a:extLst>
                </a:gridCol>
                <a:gridCol w="669834">
                  <a:extLst>
                    <a:ext uri="{9D8B030D-6E8A-4147-A177-3AD203B41FA5}">
                      <a16:colId xmlns:a16="http://schemas.microsoft.com/office/drawing/2014/main" xmlns="" val="510848107"/>
                    </a:ext>
                  </a:extLst>
                </a:gridCol>
                <a:gridCol w="669834">
                  <a:extLst>
                    <a:ext uri="{9D8B030D-6E8A-4147-A177-3AD203B41FA5}">
                      <a16:colId xmlns:a16="http://schemas.microsoft.com/office/drawing/2014/main" xmlns="" val="954187062"/>
                    </a:ext>
                  </a:extLst>
                </a:gridCol>
              </a:tblGrid>
              <a:tr h="2504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Sub-Bacia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Rio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Nome da Estação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Município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IQA Médio 2007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IQA Médio 2008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IQA Médio 2009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IQA Médio 2010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IQA Médio 2011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IQA Médio 2012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IQA Médio 2013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IQA Médio 2014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03909850"/>
                  </a:ext>
                </a:extLst>
              </a:tr>
              <a:tr h="125238">
                <a:tc rowSpan="1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Cuiabá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vert="vert27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Cuiabá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Marzagão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Nobres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73664862"/>
                  </a:ext>
                </a:extLst>
              </a:tr>
              <a:tr h="25047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Cuiabá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Jusante de Nobres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Nobres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82742670"/>
                  </a:ext>
                </a:extLst>
              </a:tr>
              <a:tr h="50095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Cuiabá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Ponte em Rosário Oeste MT 010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Rosário Oeste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0251995"/>
                  </a:ext>
                </a:extLst>
              </a:tr>
              <a:tr h="12523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Cuiabá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Acorizal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Acorizal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5536466"/>
                  </a:ext>
                </a:extLst>
              </a:tr>
              <a:tr h="37571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Cuiabá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Passagem da Conceição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Cuiabá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26875775"/>
                  </a:ext>
                </a:extLst>
              </a:tr>
              <a:tr h="37571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Cuiabá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Jusante do Córrego Mané Pinto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Cuiabá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86432981"/>
                  </a:ext>
                </a:extLst>
              </a:tr>
              <a:tr h="37571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Cuiabá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Jusante do Córrego Barbado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Cuiabá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RUIM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79500620"/>
                  </a:ext>
                </a:extLst>
              </a:tr>
              <a:tr h="50095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Cuiabá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Jusante do Córrego São Gonçalo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Cuiabá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93817446"/>
                  </a:ext>
                </a:extLst>
              </a:tr>
              <a:tr h="50095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Cuiabá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Jusante do Córrego Ribeirão dos Cocais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Cuiabá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RUIM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0645003"/>
                  </a:ext>
                </a:extLst>
              </a:tr>
              <a:tr h="37571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Cuiabá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Santo Antônio do Leverger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Santo Antônio do Leverger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6956467"/>
                  </a:ext>
                </a:extLst>
              </a:tr>
              <a:tr h="37571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Cuiabá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Praia do Poço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Santo Antônio do Leverger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0692760"/>
                  </a:ext>
                </a:extLst>
              </a:tr>
              <a:tr h="37571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Cuiabá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Jusante de Barão de Melgaço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Barão de Melgaço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40692205"/>
                  </a:ext>
                </a:extLst>
              </a:tr>
              <a:tr h="37571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Bento Gomes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Bento Gomes - Poconé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Poconé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51588205"/>
                  </a:ext>
                </a:extLst>
              </a:tr>
              <a:tr h="37571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Cuiabá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Jusante de Porto Cercado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Poconé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7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4923" marR="3492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247757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96692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1508" y="423331"/>
            <a:ext cx="4260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1873"/>
                </a:solidFill>
              </a:rPr>
              <a:t>REGIÃO HIDROGRÁFICA DO PARAGUAI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911508" y="5710509"/>
            <a:ext cx="3436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Rio Cuiabá – Região Metropolitana</a:t>
            </a:r>
          </a:p>
          <a:p>
            <a:r>
              <a:rPr lang="pt-BR" dirty="0"/>
              <a:t>Fonte: SEMA-MT</a:t>
            </a:r>
          </a:p>
        </p:txBody>
      </p:sp>
      <p:pic>
        <p:nvPicPr>
          <p:cNvPr id="7" name="Picture 2" descr="\\sema.mt.gov.br\documentos\SEMA\Superintendencias\SMIA\LAB\publico\FOTOS\Fotos diversas\Rio Cuiabá - Coletas 2010\0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1324" y="1076324"/>
            <a:ext cx="5953125" cy="44648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65947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1508" y="423331"/>
            <a:ext cx="4260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1873"/>
                </a:solidFill>
              </a:rPr>
              <a:t>REGIÃO HIDROGRÁFICA DO PARAGUAI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3415015"/>
              </p:ext>
            </p:extLst>
          </p:nvPr>
        </p:nvGraphicFramePr>
        <p:xfrm>
          <a:off x="457201" y="2834481"/>
          <a:ext cx="8547464" cy="2233906"/>
        </p:xfrm>
        <a:graphic>
          <a:graphicData uri="http://schemas.openxmlformats.org/drawingml/2006/table">
            <a:tbl>
              <a:tblPr firstRow="1" firstCol="1" bandRow="1"/>
              <a:tblGrid>
                <a:gridCol w="656789">
                  <a:extLst>
                    <a:ext uri="{9D8B030D-6E8A-4147-A177-3AD203B41FA5}">
                      <a16:colId xmlns:a16="http://schemas.microsoft.com/office/drawing/2014/main" xmlns="" val="3551358267"/>
                    </a:ext>
                  </a:extLst>
                </a:gridCol>
                <a:gridCol w="762465">
                  <a:extLst>
                    <a:ext uri="{9D8B030D-6E8A-4147-A177-3AD203B41FA5}">
                      <a16:colId xmlns:a16="http://schemas.microsoft.com/office/drawing/2014/main" xmlns="" val="3714971381"/>
                    </a:ext>
                  </a:extLst>
                </a:gridCol>
                <a:gridCol w="762465">
                  <a:extLst>
                    <a:ext uri="{9D8B030D-6E8A-4147-A177-3AD203B41FA5}">
                      <a16:colId xmlns:a16="http://schemas.microsoft.com/office/drawing/2014/main" xmlns="" val="2800811086"/>
                    </a:ext>
                  </a:extLst>
                </a:gridCol>
                <a:gridCol w="762465">
                  <a:extLst>
                    <a:ext uri="{9D8B030D-6E8A-4147-A177-3AD203B41FA5}">
                      <a16:colId xmlns:a16="http://schemas.microsoft.com/office/drawing/2014/main" xmlns="" val="2205039428"/>
                    </a:ext>
                  </a:extLst>
                </a:gridCol>
                <a:gridCol w="700410">
                  <a:extLst>
                    <a:ext uri="{9D8B030D-6E8A-4147-A177-3AD203B41FA5}">
                      <a16:colId xmlns:a16="http://schemas.microsoft.com/office/drawing/2014/main" xmlns="" val="560054207"/>
                    </a:ext>
                  </a:extLst>
                </a:gridCol>
                <a:gridCol w="700410">
                  <a:extLst>
                    <a:ext uri="{9D8B030D-6E8A-4147-A177-3AD203B41FA5}">
                      <a16:colId xmlns:a16="http://schemas.microsoft.com/office/drawing/2014/main" xmlns="" val="2291064057"/>
                    </a:ext>
                  </a:extLst>
                </a:gridCol>
                <a:gridCol w="700410">
                  <a:extLst>
                    <a:ext uri="{9D8B030D-6E8A-4147-A177-3AD203B41FA5}">
                      <a16:colId xmlns:a16="http://schemas.microsoft.com/office/drawing/2014/main" xmlns="" val="1944077436"/>
                    </a:ext>
                  </a:extLst>
                </a:gridCol>
                <a:gridCol w="700410">
                  <a:extLst>
                    <a:ext uri="{9D8B030D-6E8A-4147-A177-3AD203B41FA5}">
                      <a16:colId xmlns:a16="http://schemas.microsoft.com/office/drawing/2014/main" xmlns="" val="3310999923"/>
                    </a:ext>
                  </a:extLst>
                </a:gridCol>
                <a:gridCol w="700410">
                  <a:extLst>
                    <a:ext uri="{9D8B030D-6E8A-4147-A177-3AD203B41FA5}">
                      <a16:colId xmlns:a16="http://schemas.microsoft.com/office/drawing/2014/main" xmlns="" val="3963981975"/>
                    </a:ext>
                  </a:extLst>
                </a:gridCol>
                <a:gridCol w="700410">
                  <a:extLst>
                    <a:ext uri="{9D8B030D-6E8A-4147-A177-3AD203B41FA5}">
                      <a16:colId xmlns:a16="http://schemas.microsoft.com/office/drawing/2014/main" xmlns="" val="2507406776"/>
                    </a:ext>
                  </a:extLst>
                </a:gridCol>
                <a:gridCol w="700410">
                  <a:extLst>
                    <a:ext uri="{9D8B030D-6E8A-4147-A177-3AD203B41FA5}">
                      <a16:colId xmlns:a16="http://schemas.microsoft.com/office/drawing/2014/main" xmlns="" val="1532867613"/>
                    </a:ext>
                  </a:extLst>
                </a:gridCol>
                <a:gridCol w="700410">
                  <a:extLst>
                    <a:ext uri="{9D8B030D-6E8A-4147-A177-3AD203B41FA5}">
                      <a16:colId xmlns:a16="http://schemas.microsoft.com/office/drawing/2014/main" xmlns="" val="2976504873"/>
                    </a:ext>
                  </a:extLst>
                </a:gridCol>
              </a:tblGrid>
              <a:tr h="2978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Sub-Bacia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Rio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Nome da Estação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Município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IQA Médio 2007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IQA Médio 2008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IQA Médio 2009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IQA Médio 2010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IQA Médio 2011</a:t>
                      </a:r>
                      <a:endParaRPr lang="pt-BR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IQA Médio 2012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IQA Médio 2013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IQA Médio 2014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73059802"/>
                  </a:ext>
                </a:extLst>
              </a:tr>
              <a:tr h="297854"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São Lourenço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vert="vert27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São Lourenço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Campo Verde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Campo Verde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8895760"/>
                  </a:ext>
                </a:extLst>
              </a:tr>
              <a:tr h="29785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São Lourenço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São Pedro da Cipa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Jaciara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41644299"/>
                  </a:ext>
                </a:extLst>
              </a:tr>
              <a:tr h="44678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São Lourenço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Fátima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Fátima do São Lourenço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BOA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72408344"/>
                  </a:ext>
                </a:extLst>
              </a:tr>
              <a:tr h="14892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Vermelho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Jarudore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Jarudore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63466915"/>
                  </a:ext>
                </a:extLst>
              </a:tr>
              <a:tr h="29785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Vermelho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Rondonópolis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Rondonópolis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RUIM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RUIM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20728809"/>
                  </a:ext>
                </a:extLst>
              </a:tr>
              <a:tr h="29785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Vermelho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Ponte de Pedra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Rondonópolis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RUIM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RUIM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RUIM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RUIM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459742"/>
                  </a:ext>
                </a:extLst>
              </a:tr>
              <a:tr h="148927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Jorigue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Pedra Preta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Pedra Preta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REGULAR</a:t>
                      </a:r>
                      <a:endParaRPr lang="pt-BR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9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RUIM</a:t>
                      </a:r>
                      <a:endParaRPr lang="pt-BR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2343" marR="42343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473884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27326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1508" y="423331"/>
            <a:ext cx="4260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1873"/>
                </a:solidFill>
              </a:rPr>
              <a:t>REGIÃO HIDROGRÁFICA DO PARAGUAI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911507" y="1624728"/>
            <a:ext cx="594588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</a:rPr>
              <a:t>CAUSAS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Lançamento pontuais de efluentes domésticos;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Lançamentos pontuais de efluentes industriais;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Poluição difusa ao longo da bacia;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Desmatamento das matas ciliares;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r>
              <a:rPr lang="pt-BR" b="1" dirty="0">
                <a:solidFill>
                  <a:srgbClr val="0070C0"/>
                </a:solidFill>
              </a:rPr>
              <a:t>LOCAIS MAIS IMPACTADOS</a:t>
            </a:r>
          </a:p>
          <a:p>
            <a:pPr marL="285750" indent="-285750">
              <a:buFontTx/>
              <a:buChar char="-"/>
            </a:pPr>
            <a:r>
              <a:rPr lang="pt-BR" dirty="0"/>
              <a:t>Cabeceiras do Rio Paraguai;</a:t>
            </a:r>
          </a:p>
          <a:p>
            <a:pPr marL="285750" indent="-285750">
              <a:buFontTx/>
              <a:buChar char="-"/>
            </a:pPr>
            <a:r>
              <a:rPr lang="pt-BR" dirty="0"/>
              <a:t>Área urbana de Cuiabá, Várzea Grande e Sto. Antônio do Leverger;</a:t>
            </a:r>
          </a:p>
          <a:p>
            <a:pPr marL="285750" indent="-285750">
              <a:buFontTx/>
              <a:buChar char="-"/>
            </a:pPr>
            <a:r>
              <a:rPr lang="pt-BR" dirty="0"/>
              <a:t>Bacia do Rio São Lourenço (Rio São Lourenço, Vermelho e </a:t>
            </a:r>
            <a:r>
              <a:rPr lang="pt-BR" dirty="0" err="1"/>
              <a:t>Jurigue</a:t>
            </a:r>
            <a:r>
              <a:rPr lang="pt-BR" dirty="0"/>
              <a:t>).</a:t>
            </a:r>
          </a:p>
          <a:p>
            <a:pPr marL="285750" indent="-285750">
              <a:buFontTx/>
              <a:buChar char="-"/>
            </a:pPr>
            <a:endParaRPr lang="pt-BR" dirty="0"/>
          </a:p>
          <a:p>
            <a:r>
              <a:rPr lang="pt-BR" b="1" dirty="0">
                <a:solidFill>
                  <a:srgbClr val="0070C0"/>
                </a:solidFill>
              </a:rPr>
              <a:t>PARÂMETROS COM RESULTADOS MAIS EXPRESSIVOS NO IQA</a:t>
            </a:r>
          </a:p>
          <a:p>
            <a:r>
              <a:rPr lang="pt-BR" dirty="0"/>
              <a:t>- Fósforo total, oxigênio dissolvido, </a:t>
            </a:r>
            <a:r>
              <a:rPr lang="pt-BR" i="1" dirty="0"/>
              <a:t>Escherichia coli</a:t>
            </a:r>
            <a:r>
              <a:rPr lang="pt-BR" dirty="0"/>
              <a:t>, turbidez e sólidos totais.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917145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1508" y="423331"/>
            <a:ext cx="4260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1873"/>
                </a:solidFill>
              </a:rPr>
              <a:t>REGIÃO HIDROGRÁFICA AMAZÔNICA</a:t>
            </a:r>
          </a:p>
        </p:txBody>
      </p:sp>
      <p:pic>
        <p:nvPicPr>
          <p:cNvPr id="6" name="Imagem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907" y="873299"/>
            <a:ext cx="8846185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2054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1508" y="423331"/>
            <a:ext cx="4260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1873"/>
                </a:solidFill>
              </a:rPr>
              <a:t>REGIÃO HIDROGRÁFICA AMAZÔNICA</a:t>
            </a:r>
          </a:p>
        </p:txBody>
      </p:sp>
      <p:pic>
        <p:nvPicPr>
          <p:cNvPr id="5" name="Imagem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100" y="874623"/>
            <a:ext cx="8813800" cy="542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9919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1508" y="423331"/>
            <a:ext cx="4260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1873"/>
                </a:solidFill>
              </a:rPr>
              <a:t>REGIÃO HIDROGRÁFICA AMAZÔNICA</a:t>
            </a:r>
          </a:p>
        </p:txBody>
      </p:sp>
      <p:pic>
        <p:nvPicPr>
          <p:cNvPr id="5" name="Imagem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975" y="889226"/>
            <a:ext cx="8782050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1322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1508" y="423331"/>
            <a:ext cx="4260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1873"/>
                </a:solidFill>
              </a:rPr>
              <a:t>REGIÃO HIDROGRÁFICA AMAZÔNICA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8208691"/>
              </p:ext>
            </p:extLst>
          </p:nvPr>
        </p:nvGraphicFramePr>
        <p:xfrm>
          <a:off x="714106" y="905696"/>
          <a:ext cx="8238312" cy="5808610"/>
        </p:xfrm>
        <a:graphic>
          <a:graphicData uri="http://schemas.openxmlformats.org/drawingml/2006/table">
            <a:tbl>
              <a:tblPr firstRow="1" firstCol="1" bandRow="1"/>
              <a:tblGrid>
                <a:gridCol w="1902033">
                  <a:extLst>
                    <a:ext uri="{9D8B030D-6E8A-4147-A177-3AD203B41FA5}">
                      <a16:colId xmlns:a16="http://schemas.microsoft.com/office/drawing/2014/main" xmlns="" val="231557920"/>
                    </a:ext>
                  </a:extLst>
                </a:gridCol>
                <a:gridCol w="1902033">
                  <a:extLst>
                    <a:ext uri="{9D8B030D-6E8A-4147-A177-3AD203B41FA5}">
                      <a16:colId xmlns:a16="http://schemas.microsoft.com/office/drawing/2014/main" xmlns="" val="3324639525"/>
                    </a:ext>
                  </a:extLst>
                </a:gridCol>
                <a:gridCol w="538736">
                  <a:extLst>
                    <a:ext uri="{9D8B030D-6E8A-4147-A177-3AD203B41FA5}">
                      <a16:colId xmlns:a16="http://schemas.microsoft.com/office/drawing/2014/main" xmlns="" val="1339468740"/>
                    </a:ext>
                  </a:extLst>
                </a:gridCol>
                <a:gridCol w="538736">
                  <a:extLst>
                    <a:ext uri="{9D8B030D-6E8A-4147-A177-3AD203B41FA5}">
                      <a16:colId xmlns:a16="http://schemas.microsoft.com/office/drawing/2014/main" xmlns="" val="3494917917"/>
                    </a:ext>
                  </a:extLst>
                </a:gridCol>
                <a:gridCol w="538736">
                  <a:extLst>
                    <a:ext uri="{9D8B030D-6E8A-4147-A177-3AD203B41FA5}">
                      <a16:colId xmlns:a16="http://schemas.microsoft.com/office/drawing/2014/main" xmlns="" val="2323371288"/>
                    </a:ext>
                  </a:extLst>
                </a:gridCol>
                <a:gridCol w="543437">
                  <a:extLst>
                    <a:ext uri="{9D8B030D-6E8A-4147-A177-3AD203B41FA5}">
                      <a16:colId xmlns:a16="http://schemas.microsoft.com/office/drawing/2014/main" xmlns="" val="4022340550"/>
                    </a:ext>
                  </a:extLst>
                </a:gridCol>
                <a:gridCol w="543437">
                  <a:extLst>
                    <a:ext uri="{9D8B030D-6E8A-4147-A177-3AD203B41FA5}">
                      <a16:colId xmlns:a16="http://schemas.microsoft.com/office/drawing/2014/main" xmlns="" val="3425661066"/>
                    </a:ext>
                  </a:extLst>
                </a:gridCol>
                <a:gridCol w="538736">
                  <a:extLst>
                    <a:ext uri="{9D8B030D-6E8A-4147-A177-3AD203B41FA5}">
                      <a16:colId xmlns:a16="http://schemas.microsoft.com/office/drawing/2014/main" xmlns="" val="484954513"/>
                    </a:ext>
                  </a:extLst>
                </a:gridCol>
                <a:gridCol w="596214">
                  <a:extLst>
                    <a:ext uri="{9D8B030D-6E8A-4147-A177-3AD203B41FA5}">
                      <a16:colId xmlns:a16="http://schemas.microsoft.com/office/drawing/2014/main" xmlns="" val="819140007"/>
                    </a:ext>
                  </a:extLst>
                </a:gridCol>
                <a:gridCol w="596214">
                  <a:extLst>
                    <a:ext uri="{9D8B030D-6E8A-4147-A177-3AD203B41FA5}">
                      <a16:colId xmlns:a16="http://schemas.microsoft.com/office/drawing/2014/main" xmlns="" val="2530261449"/>
                    </a:ext>
                  </a:extLst>
                </a:gridCol>
              </a:tblGrid>
              <a:tr h="2466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Rio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Nome da Estação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Fev/2012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Jun/2012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Out/2012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Mai/2013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Ago/2013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Abr/2014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Jul/2014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Nov/2014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CBE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36806966"/>
                  </a:ext>
                </a:extLst>
              </a:tr>
              <a:tr h="246640">
                <a:tc rowSpan="13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Juruena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vert="vert27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Próximo à Nascente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71554763"/>
                  </a:ext>
                </a:extLst>
              </a:tr>
              <a:tr h="16157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Rio Juína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33809292"/>
                  </a:ext>
                </a:extLst>
              </a:tr>
              <a:tr h="2466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Rio Formiga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6821902"/>
                  </a:ext>
                </a:extLst>
              </a:tr>
              <a:tr h="2466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Rio Juruena - BR 364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86941220"/>
                  </a:ext>
                </a:extLst>
              </a:tr>
              <a:tr h="2466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Rio Buriti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27385718"/>
                  </a:ext>
                </a:extLst>
              </a:tr>
              <a:tr h="16157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Rio Papagaio - BR 364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03621666"/>
                  </a:ext>
                </a:extLst>
              </a:tr>
              <a:tr h="16157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Rio Papagaio - Ilha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69577559"/>
                  </a:ext>
                </a:extLst>
              </a:tr>
              <a:tr h="2466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Rio Sangue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1347557"/>
                  </a:ext>
                </a:extLst>
              </a:tr>
              <a:tr h="16157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Aldeia Sacre II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ÓTIMA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25CA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5065866"/>
                  </a:ext>
                </a:extLst>
              </a:tr>
              <a:tr h="16157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Rio Arinos - Porto dos Gaúchos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31710910"/>
                  </a:ext>
                </a:extLst>
              </a:tr>
              <a:tr h="16157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Rio dos Peixes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93202360"/>
                  </a:ext>
                </a:extLst>
              </a:tr>
              <a:tr h="2466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Rio Arinos - Próx. Juara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20002080"/>
                  </a:ext>
                </a:extLst>
              </a:tr>
              <a:tr h="2466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Rio Juruena - Ponte em Juína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08174"/>
                  </a:ext>
                </a:extLst>
              </a:tr>
              <a:tr h="2466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Guaporé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Rio Guaporé - Pontes e Lacerda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87128396"/>
                  </a:ext>
                </a:extLst>
              </a:tr>
              <a:tr h="246640">
                <a:tc rowSpan="12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Teles Pires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vert="vert27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Rio Teles Pires, MT 020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0320534"/>
                  </a:ext>
                </a:extLst>
              </a:tr>
              <a:tr h="16157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Rio Teles Pires, Apa Salto Magessi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29380698"/>
                  </a:ext>
                </a:extLst>
              </a:tr>
              <a:tr h="2466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Rio Verde, BR 163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66169673"/>
                  </a:ext>
                </a:extLst>
              </a:tr>
              <a:tr h="2466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Rio Teles Pires, Sorriso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23667389"/>
                  </a:ext>
                </a:extLst>
              </a:tr>
              <a:tr h="2466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Rio Lira, Ponte BR 163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618592"/>
                  </a:ext>
                </a:extLst>
              </a:tr>
              <a:tr h="2466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Rio Celeste, Ponte BR 163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98634"/>
                  </a:ext>
                </a:extLst>
              </a:tr>
              <a:tr h="2466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Rio Teles Pires, Ponte MT 222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754680"/>
                  </a:ext>
                </a:extLst>
              </a:tr>
              <a:tr h="16157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Rio Teles Pires, Ponte MT 220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51478539"/>
                  </a:ext>
                </a:extLst>
              </a:tr>
              <a:tr h="2466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Rio Teles Pires, Balsa em Itaúba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32955827"/>
                  </a:ext>
                </a:extLst>
              </a:tr>
              <a:tr h="2466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Rio Teles Pires, Ponte MT 320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REGULAR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F3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44646329"/>
                  </a:ext>
                </a:extLst>
              </a:tr>
              <a:tr h="16157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Rio Teles Pires, Balsa do INDECO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11213837"/>
                  </a:ext>
                </a:extLst>
              </a:tr>
              <a:tr h="161573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6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Rio Teles Pires, Balsa Madeseiki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sz="7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t-BR" sz="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BOA</a:t>
                      </a:r>
                      <a:endParaRPr lang="pt-BR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140" marR="3114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586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151557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4522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1508" y="423331"/>
            <a:ext cx="4260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1873"/>
                </a:solidFill>
              </a:rPr>
              <a:t>REGIÃO HIDROGRÁFICA AMAZÔNICA</a:t>
            </a:r>
          </a:p>
        </p:txBody>
      </p:sp>
      <p:pic>
        <p:nvPicPr>
          <p:cNvPr id="6" name="Picture 2" descr="\\sema.mt.gov.br\documentos\SEMA\Superintendencias\SMIA\LAB\publico\FOTOS\Fotos diversas\Coleta Teles Pires Outubro 2006\Coleta Teles Pires Outubro 2006 0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7232" y="1147762"/>
            <a:ext cx="5911851" cy="4433888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2997232" y="5668059"/>
            <a:ext cx="3467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Rio Verde – Lucas do Rio Verde</a:t>
            </a:r>
          </a:p>
          <a:p>
            <a:r>
              <a:rPr lang="pt-BR" dirty="0"/>
              <a:t>Fonte: SEMA-MT</a:t>
            </a:r>
          </a:p>
        </p:txBody>
      </p:sp>
    </p:spTree>
    <p:extLst>
      <p:ext uri="{BB962C8B-B14F-4D97-AF65-F5344CB8AC3E}">
        <p14:creationId xmlns:p14="http://schemas.microsoft.com/office/powerpoint/2010/main" xmlns="" val="1316512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1508" y="423331"/>
            <a:ext cx="4260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1873"/>
                </a:solidFill>
              </a:rPr>
              <a:t>REGIÃO HIDROGRÁFICA AMAZÔNICA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2997232" y="5668059"/>
            <a:ext cx="5953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Rio Teles Pires – Nova Canaã do Norte</a:t>
            </a:r>
          </a:p>
          <a:p>
            <a:r>
              <a:rPr lang="pt-BR" dirty="0"/>
              <a:t>Fonte: SEMA-MT</a:t>
            </a:r>
          </a:p>
        </p:txBody>
      </p:sp>
      <p:pic>
        <p:nvPicPr>
          <p:cNvPr id="8" name="Picture 2" descr="\\sema.mt.gov.br\documentos\SEMA\Superintendencias\SMIA\LAB\publico\FOTOS\Fotos diversas\Coleta Teles Pires Outubro 2006\Coleta Teles Pires Outubro 2006 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7232" y="1107280"/>
            <a:ext cx="5953126" cy="44648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37267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44833" y="423331"/>
            <a:ext cx="283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1873"/>
                </a:solidFill>
              </a:rPr>
              <a:t>FINALIDADES DA SEMA</a:t>
            </a:r>
          </a:p>
        </p:txBody>
      </p:sp>
      <p:sp>
        <p:nvSpPr>
          <p:cNvPr id="20" name="Espaço Reservado para Número de Slide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48425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8B47C56-326F-4383-A6DC-C6140871DDD4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pt-BR"/>
          </a:p>
        </p:txBody>
      </p:sp>
      <p:sp>
        <p:nvSpPr>
          <p:cNvPr id="22" name="Espaço Reservado para Conteúdo 2"/>
          <p:cNvSpPr>
            <a:spLocks noGrp="1"/>
          </p:cNvSpPr>
          <p:nvPr>
            <p:ph idx="1"/>
          </p:nvPr>
        </p:nvSpPr>
        <p:spPr>
          <a:xfrm>
            <a:off x="2962275" y="1438275"/>
            <a:ext cx="6020870" cy="3762376"/>
          </a:xfrm>
        </p:spPr>
        <p:txBody>
          <a:bodyPr>
            <a:normAutofit fontScale="85000" lnSpcReduction="20000"/>
          </a:bodyPr>
          <a:lstStyle/>
          <a:p>
            <a:r>
              <a:rPr lang="pt-BR" sz="2800" dirty="0"/>
              <a:t>I – Garantir o controle, a preservação, a conservação e a recuperação ambiental;</a:t>
            </a:r>
          </a:p>
          <a:p>
            <a:r>
              <a:rPr lang="pt-BR" sz="2800" dirty="0"/>
              <a:t>VII - promover o monitoramento dos recursos ambientais estaduais e das ações antrópicas sobre os mesmos;</a:t>
            </a:r>
          </a:p>
          <a:p>
            <a:r>
              <a:rPr lang="pt-BR" sz="2800" dirty="0"/>
              <a:t>VIII - desenvolver pesquisas e estudos técnicos que subsidiem o planejamento das atividades que envolvam a conservação e a preservação dos recursos ambientais e o estabelecimento de critérios de exploração e manejo dos mesmos;</a:t>
            </a:r>
          </a:p>
        </p:txBody>
      </p:sp>
      <p:sp>
        <p:nvSpPr>
          <p:cNvPr id="7" name="Retângulo 6"/>
          <p:cNvSpPr/>
          <p:nvPr/>
        </p:nvSpPr>
        <p:spPr>
          <a:xfrm>
            <a:off x="2962274" y="1000810"/>
            <a:ext cx="59340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Regimento Interno – Decreto nº 1021 de 06/03/2012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695135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1508" y="423331"/>
            <a:ext cx="4260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1873"/>
                </a:solidFill>
              </a:rPr>
              <a:t>REGIÃO HIDROGRÁFICA AMAZÔNICA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911507" y="1624728"/>
            <a:ext cx="594588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</a:rPr>
              <a:t>CAUSAS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Lançamento pontuais de efluentes domésticos;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Poluição difusa ao longo da bacia;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Desmatamento das matas ciliares;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r>
              <a:rPr lang="pt-BR" b="1" dirty="0">
                <a:solidFill>
                  <a:srgbClr val="0070C0"/>
                </a:solidFill>
              </a:rPr>
              <a:t>LOCAIS MAIS IMPACTADOS</a:t>
            </a:r>
          </a:p>
          <a:p>
            <a:pPr marL="285750" indent="-285750">
              <a:buFontTx/>
              <a:buChar char="-"/>
            </a:pPr>
            <a:r>
              <a:rPr lang="pt-BR" dirty="0"/>
              <a:t>Cabeceiras do Rio </a:t>
            </a:r>
            <a:r>
              <a:rPr lang="pt-BR" dirty="0" err="1"/>
              <a:t>Juruena</a:t>
            </a:r>
            <a:r>
              <a:rPr lang="pt-BR" dirty="0"/>
              <a:t>;</a:t>
            </a:r>
          </a:p>
          <a:p>
            <a:pPr marL="285750" indent="-285750">
              <a:buFontTx/>
              <a:buChar char="-"/>
            </a:pPr>
            <a:r>
              <a:rPr lang="pt-BR" dirty="0"/>
              <a:t>Área urbana de Sorriso e Sinop;</a:t>
            </a:r>
          </a:p>
          <a:p>
            <a:pPr marL="285750" indent="-285750">
              <a:buFontTx/>
              <a:buChar char="-"/>
            </a:pPr>
            <a:endParaRPr lang="pt-BR" dirty="0"/>
          </a:p>
          <a:p>
            <a:r>
              <a:rPr lang="pt-BR" b="1" dirty="0">
                <a:solidFill>
                  <a:srgbClr val="0070C0"/>
                </a:solidFill>
              </a:rPr>
              <a:t>PARÂMETROS COM RESULTADOS MAIS EXPRESSIVOS NO IQA</a:t>
            </a:r>
          </a:p>
          <a:p>
            <a:r>
              <a:rPr lang="pt-BR" dirty="0"/>
              <a:t>- oxigênio dissolvido, </a:t>
            </a:r>
            <a:r>
              <a:rPr lang="pt-BR" i="1" dirty="0"/>
              <a:t>Escherichia coli</a:t>
            </a:r>
            <a:r>
              <a:rPr lang="pt-BR" dirty="0"/>
              <a:t> e pH.</a:t>
            </a:r>
          </a:p>
        </p:txBody>
      </p:sp>
    </p:spTree>
    <p:extLst>
      <p:ext uri="{BB962C8B-B14F-4D97-AF65-F5344CB8AC3E}">
        <p14:creationId xmlns:p14="http://schemas.microsoft.com/office/powerpoint/2010/main" xmlns="" val="1744654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1508" y="423331"/>
            <a:ext cx="6003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1873"/>
                </a:solidFill>
              </a:rPr>
              <a:t>REGIÃO HIDROGRÁFICA ARAGUAIA-TOCANTINS</a:t>
            </a:r>
          </a:p>
        </p:txBody>
      </p:sp>
      <p:pic>
        <p:nvPicPr>
          <p:cNvPr id="9" name="Imagem 8" descr="IQA bacia araguaia 2012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2413" y="870033"/>
            <a:ext cx="8359775" cy="577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4066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1508" y="423331"/>
            <a:ext cx="6003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1873"/>
                </a:solidFill>
              </a:rPr>
              <a:t>REGIÃO HIDROGRÁFICA ARAGUAIA-TOCANTINS</a:t>
            </a:r>
          </a:p>
        </p:txBody>
      </p:sp>
      <p:pic>
        <p:nvPicPr>
          <p:cNvPr id="5" name="Imagem 4" descr="IQA bacia araguaia 2013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6518" y="884724"/>
            <a:ext cx="8027670" cy="568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729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1508" y="423331"/>
            <a:ext cx="6003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1873"/>
                </a:solidFill>
              </a:rPr>
              <a:t>REGIÃO HIDROGRÁFICA ARAGUAIA-TOCANTINS</a:t>
            </a:r>
          </a:p>
        </p:txBody>
      </p:sp>
      <p:pic>
        <p:nvPicPr>
          <p:cNvPr id="5" name="Imagem 4" descr="IQA bacia araguaia 2014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2926" y="888139"/>
            <a:ext cx="7944485" cy="562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0251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1508" y="423331"/>
            <a:ext cx="6003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1873"/>
                </a:solidFill>
              </a:rPr>
              <a:t>REGIÃO HIDROGRÁFICA ARAGUAIA-TOCANTINS</a:t>
            </a:r>
          </a:p>
        </p:txBody>
      </p:sp>
      <p:pic>
        <p:nvPicPr>
          <p:cNvPr id="9" name="Picture 2" descr="\\sema.mt.gov.br\documentos\SEMA\Superintendencias\SMIA\LAB\publico\FOTOS\2013\Rio das Mortes Maio 2013\DSC020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1508" y="1114424"/>
            <a:ext cx="6003892" cy="4502919"/>
          </a:xfrm>
          <a:prstGeom prst="rect">
            <a:avLst/>
          </a:prstGeom>
          <a:noFill/>
        </p:spPr>
      </p:pic>
      <p:sp>
        <p:nvSpPr>
          <p:cNvPr id="10" name="CaixaDeTexto 9"/>
          <p:cNvSpPr txBox="1"/>
          <p:nvPr/>
        </p:nvSpPr>
        <p:spPr>
          <a:xfrm>
            <a:off x="2911508" y="5715000"/>
            <a:ext cx="4031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Rio das Mortes – Novo Santo Antônio</a:t>
            </a:r>
          </a:p>
          <a:p>
            <a:r>
              <a:rPr lang="pt-BR" dirty="0"/>
              <a:t>Fonte: SEMA-MT</a:t>
            </a:r>
          </a:p>
        </p:txBody>
      </p:sp>
    </p:spTree>
    <p:extLst>
      <p:ext uri="{BB962C8B-B14F-4D97-AF65-F5344CB8AC3E}">
        <p14:creationId xmlns:p14="http://schemas.microsoft.com/office/powerpoint/2010/main" xmlns="" val="347059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1508" y="423331"/>
            <a:ext cx="6003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1873"/>
                </a:solidFill>
              </a:rPr>
              <a:t>REGIÃO HIDROGRÁFICA ARAGUAIA-TOCANTINS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269" y="1101359"/>
            <a:ext cx="7942217" cy="547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9717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1508" y="423331"/>
            <a:ext cx="6003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1873"/>
                </a:solidFill>
              </a:rPr>
              <a:t>REGIÃO HIDROGRÁFICA ARAGUAIA-TOCANTINS</a:t>
            </a:r>
          </a:p>
        </p:txBody>
      </p:sp>
      <p:pic>
        <p:nvPicPr>
          <p:cNvPr id="6" name="Picture 2" descr="\\sema.mt.gov.br\documentos\SEMA\Superintendencias\SMIA\LAB\publico\FOTOS\2013\Rio das Mortes Maio 2013\DSC020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4516" y="1092994"/>
            <a:ext cx="5959475" cy="4469606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2984515" y="5643414"/>
            <a:ext cx="4019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Rio Araguaia – São Félix do Araguaia</a:t>
            </a:r>
          </a:p>
          <a:p>
            <a:r>
              <a:rPr lang="pt-BR" dirty="0"/>
              <a:t>Fonte: SEMA-MT</a:t>
            </a:r>
          </a:p>
        </p:txBody>
      </p:sp>
    </p:spTree>
    <p:extLst>
      <p:ext uri="{BB962C8B-B14F-4D97-AF65-F5344CB8AC3E}">
        <p14:creationId xmlns:p14="http://schemas.microsoft.com/office/powerpoint/2010/main" xmlns="" val="2840361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1508" y="423331"/>
            <a:ext cx="6003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1873"/>
                </a:solidFill>
              </a:rPr>
              <a:t>REGIÃO HIDROGRÁFICA ARAGUAIA-TOCANTINS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1508" y="823441"/>
            <a:ext cx="5778218" cy="573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881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1508" y="423331"/>
            <a:ext cx="60038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1873"/>
                </a:solidFill>
              </a:rPr>
              <a:t>REGIÃO HIDROGRÁFICA ARAGUAIA-TOCANTINS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911507" y="1624728"/>
            <a:ext cx="594588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</a:rPr>
              <a:t>CAUSAS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Lançamento pontuais de efluentes domésticos;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Lançamentos pontuais de efluentes industriais;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Desmatamento das matas ciliares;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r>
              <a:rPr lang="pt-BR" b="1" dirty="0">
                <a:solidFill>
                  <a:srgbClr val="0070C0"/>
                </a:solidFill>
              </a:rPr>
              <a:t>LOCAIS MAIS IMPACTADOS</a:t>
            </a:r>
          </a:p>
          <a:p>
            <a:pPr marL="285750" indent="-285750">
              <a:buFontTx/>
              <a:buChar char="-"/>
            </a:pPr>
            <a:r>
              <a:rPr lang="pt-BR" dirty="0"/>
              <a:t>Cabeceiras dos Rios das Mortes e Rio Garças;</a:t>
            </a:r>
          </a:p>
          <a:p>
            <a:pPr marL="285750" indent="-285750">
              <a:buFontTx/>
              <a:buChar char="-"/>
            </a:pPr>
            <a:r>
              <a:rPr lang="pt-BR" dirty="0"/>
              <a:t>Área urbana de Barra do Garças;</a:t>
            </a:r>
          </a:p>
          <a:p>
            <a:pPr marL="285750" indent="-285750">
              <a:buFontTx/>
              <a:buChar char="-"/>
            </a:pPr>
            <a:endParaRPr lang="pt-BR" dirty="0"/>
          </a:p>
          <a:p>
            <a:r>
              <a:rPr lang="pt-BR" b="1" dirty="0">
                <a:solidFill>
                  <a:srgbClr val="0070C0"/>
                </a:solidFill>
              </a:rPr>
              <a:t>PARÂMETROS COM RESULTADOS MAIS EXPRESSIVOS NO IQA</a:t>
            </a:r>
          </a:p>
          <a:p>
            <a:r>
              <a:rPr lang="pt-BR" dirty="0"/>
              <a:t>- oxigênio dissolvido, </a:t>
            </a:r>
            <a:r>
              <a:rPr lang="pt-BR" i="1" dirty="0"/>
              <a:t>Escherichia coli</a:t>
            </a:r>
            <a:r>
              <a:rPr lang="pt-BR" dirty="0"/>
              <a:t> e pH.</a:t>
            </a:r>
          </a:p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475009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late - Apresentação Gov - 4-3-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8890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Espaço Reservado para Número de Slide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48425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8B47C56-326F-4383-A6DC-C6140871DDD4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pt-BR"/>
          </a:p>
        </p:txBody>
      </p:sp>
      <p:sp>
        <p:nvSpPr>
          <p:cNvPr id="7" name="TextBox 4"/>
          <p:cNvSpPr txBox="1"/>
          <p:nvPr/>
        </p:nvSpPr>
        <p:spPr>
          <a:xfrm>
            <a:off x="2844833" y="423331"/>
            <a:ext cx="6080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1873"/>
                </a:solidFill>
              </a:rPr>
              <a:t>A COORDENADORIA DE MON. QUAL. AMBIENTAL</a:t>
            </a:r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 bwMode="auto">
          <a:xfrm>
            <a:off x="2930145" y="1052513"/>
            <a:ext cx="328371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pt-BR" sz="1600" dirty="0">
                <a:latin typeface="Calibri" pitchFamily="34" charset="0"/>
              </a:rPr>
              <a:t>A </a:t>
            </a:r>
            <a:r>
              <a:rPr lang="pt-BR" sz="1600" b="1" dirty="0">
                <a:solidFill>
                  <a:srgbClr val="0070C0"/>
                </a:solidFill>
                <a:latin typeface="Calibri" pitchFamily="34" charset="0"/>
              </a:rPr>
              <a:t>Superintendência de </a:t>
            </a:r>
            <a:r>
              <a:rPr lang="pt-BR" sz="1600" b="1" dirty="0" smtClean="0">
                <a:solidFill>
                  <a:srgbClr val="0070C0"/>
                </a:solidFill>
                <a:latin typeface="Calibri" pitchFamily="34" charset="0"/>
              </a:rPr>
              <a:t>Recursos Hídricos </a:t>
            </a:r>
            <a:r>
              <a:rPr lang="pt-BR" sz="1600" dirty="0" smtClean="0"/>
              <a:t>tem </a:t>
            </a:r>
            <a:r>
              <a:rPr lang="pt-BR" sz="1600" dirty="0"/>
              <a:t>como missão </a:t>
            </a:r>
            <a:r>
              <a:rPr lang="pt-BR" sz="1600" dirty="0" smtClean="0"/>
              <a:t>assegurar </a:t>
            </a:r>
            <a:r>
              <a:rPr lang="pt-BR" sz="1600" dirty="0"/>
              <a:t>oferta de recursos hídricos </a:t>
            </a:r>
            <a:r>
              <a:rPr lang="pt-BR" sz="1600" dirty="0" smtClean="0"/>
              <a:t>em quantidade </a:t>
            </a:r>
            <a:r>
              <a:rPr lang="pt-BR" sz="1600" dirty="0"/>
              <a:t>e qualidade na rede hidrográfica do Estado, promovendo a gestão integrada, descentralizada </a:t>
            </a:r>
            <a:r>
              <a:rPr lang="pt-BR" sz="1600" dirty="0" smtClean="0"/>
              <a:t>e participativa </a:t>
            </a:r>
            <a:r>
              <a:rPr lang="pt-BR" sz="1600" dirty="0"/>
              <a:t>dos mesmos com excelência técnica;</a:t>
            </a:r>
            <a:endParaRPr lang="pt-BR" sz="1600" dirty="0">
              <a:latin typeface="Calibri" pitchFamily="34" charset="0"/>
            </a:endParaRPr>
          </a:p>
        </p:txBody>
      </p:sp>
      <p:pic>
        <p:nvPicPr>
          <p:cNvPr id="9" name="Imagem 7" descr="3291709424_2b52fb94de_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1052513"/>
            <a:ext cx="2365375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tângulo 22"/>
          <p:cNvSpPr>
            <a:spLocks noChangeArrowheads="1"/>
          </p:cNvSpPr>
          <p:nvPr/>
        </p:nvSpPr>
        <p:spPr bwMode="auto">
          <a:xfrm>
            <a:off x="5553074" y="4013332"/>
            <a:ext cx="3675641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SzPct val="100000"/>
              <a:buFontTx/>
              <a:buChar char="•"/>
            </a:pPr>
            <a:r>
              <a:rPr lang="pt-BR" sz="1600" dirty="0">
                <a:latin typeface="Calibri" pitchFamily="34" charset="0"/>
              </a:rPr>
              <a:t>A </a:t>
            </a:r>
            <a:r>
              <a:rPr lang="pt-BR" sz="1600" b="1" dirty="0">
                <a:solidFill>
                  <a:srgbClr val="0070C0"/>
                </a:solidFill>
                <a:latin typeface="Calibri" pitchFamily="34" charset="0"/>
              </a:rPr>
              <a:t>Coordenadoria de Monitoramento da Qualidade Ambiental</a:t>
            </a:r>
            <a:r>
              <a:rPr lang="pt-BR" sz="1600" dirty="0">
                <a:latin typeface="Calibri" pitchFamily="34" charset="0"/>
              </a:rPr>
              <a:t> tem como missão coordenar as atividades de monitoramento que tenham como objetivo contribuir para a avaliação do estado ambiental dos recursos hídricos, ar atmosférico e solo;</a:t>
            </a:r>
          </a:p>
        </p:txBody>
      </p:sp>
      <p:pic>
        <p:nvPicPr>
          <p:cNvPr id="11" name="Imagem 3" descr="2486882956_8f5c7ec09d_b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68049" y="4292594"/>
            <a:ext cx="2407901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44208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44833" y="423331"/>
            <a:ext cx="6100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1873"/>
                </a:solidFill>
              </a:rPr>
              <a:t>MATO GROSSO – “ESTADO DAS ÁGUAS” </a:t>
            </a:r>
          </a:p>
        </p:txBody>
      </p:sp>
      <p:sp>
        <p:nvSpPr>
          <p:cNvPr id="20" name="Espaço Reservado para Número de Slide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48425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8B47C56-326F-4383-A6DC-C6140871DDD4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pt-BR"/>
          </a:p>
        </p:txBody>
      </p:sp>
      <p:grpSp>
        <p:nvGrpSpPr>
          <p:cNvPr id="8" name="Grupo 7"/>
          <p:cNvGrpSpPr>
            <a:grpSpLocks/>
          </p:cNvGrpSpPr>
          <p:nvPr/>
        </p:nvGrpSpPr>
        <p:grpSpPr bwMode="auto">
          <a:xfrm>
            <a:off x="5747544" y="1252538"/>
            <a:ext cx="3219655" cy="3143250"/>
            <a:chOff x="2643174" y="2500306"/>
            <a:chExt cx="4572032" cy="4177312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43174" y="2500306"/>
              <a:ext cx="4572032" cy="4177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CaixaDeTexto 9"/>
            <p:cNvSpPr txBox="1"/>
            <p:nvPr/>
          </p:nvSpPr>
          <p:spPr>
            <a:xfrm>
              <a:off x="3871183" y="4285821"/>
              <a:ext cx="1402738" cy="36980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dirty="0">
                  <a:solidFill>
                    <a:srgbClr val="00B050"/>
                  </a:solidFill>
                  <a:latin typeface="+mj-lt"/>
                </a:rPr>
                <a:t>AMAZÔNICA</a:t>
              </a:r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3977327" y="5642813"/>
              <a:ext cx="1190451" cy="3698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dirty="0">
                  <a:solidFill>
                    <a:srgbClr val="7030A0"/>
                  </a:solidFill>
                  <a:latin typeface="+mj-lt"/>
                </a:rPr>
                <a:t>PARAGUAI</a:t>
              </a:r>
            </a:p>
          </p:txBody>
        </p:sp>
      </p:grpSp>
      <p:pic>
        <p:nvPicPr>
          <p:cNvPr id="13" name="Imagem 1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8516" y="1104901"/>
            <a:ext cx="3350872" cy="329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Espaço Reservado para Conteúdo 2"/>
          <p:cNvSpPr>
            <a:spLocks noGrp="1"/>
          </p:cNvSpPr>
          <p:nvPr>
            <p:ph idx="1"/>
          </p:nvPr>
        </p:nvSpPr>
        <p:spPr>
          <a:xfrm>
            <a:off x="3065976" y="3884288"/>
            <a:ext cx="2482337" cy="2359025"/>
          </a:xfrm>
        </p:spPr>
        <p:txBody>
          <a:bodyPr>
            <a:normAutofit/>
          </a:bodyPr>
          <a:lstStyle/>
          <a:p>
            <a:r>
              <a:rPr lang="pt-BR" sz="1800" dirty="0"/>
              <a:t>O Estado de Mato Grosso possui o privilégio de ter em seu interior as principais nascentes de 3 regiões hidrográficas brasileiras:</a:t>
            </a:r>
          </a:p>
        </p:txBody>
      </p:sp>
      <p:sp>
        <p:nvSpPr>
          <p:cNvPr id="16" name="Retângulo 12"/>
          <p:cNvSpPr>
            <a:spLocks noChangeArrowheads="1"/>
          </p:cNvSpPr>
          <p:nvPr/>
        </p:nvSpPr>
        <p:spPr bwMode="auto">
          <a:xfrm>
            <a:off x="2962275" y="1152526"/>
            <a:ext cx="258603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pt-BR" dirty="0">
                <a:latin typeface="Calibri" pitchFamily="34" charset="0"/>
              </a:rPr>
              <a:t>O Plano Nacional de Recursos Hídricos da Agência Nacional de Águas (ANA) instituiu a nova divisão hidrográfica nacional, dividindo o país em 12 regiões hidrográficas; </a:t>
            </a:r>
          </a:p>
        </p:txBody>
      </p:sp>
      <p:sp>
        <p:nvSpPr>
          <p:cNvPr id="17" name="CaixaDeTexto 13"/>
          <p:cNvSpPr txBox="1">
            <a:spLocks noChangeArrowheads="1"/>
          </p:cNvSpPr>
          <p:nvPr/>
        </p:nvSpPr>
        <p:spPr bwMode="auto">
          <a:xfrm>
            <a:off x="5747544" y="4521200"/>
            <a:ext cx="240188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dirty="0">
                <a:latin typeface="Calibri" pitchFamily="34" charset="0"/>
              </a:rPr>
              <a:t>Fonte Mapa: Almanaque Abril 2007</a:t>
            </a:r>
          </a:p>
        </p:txBody>
      </p:sp>
    </p:spTree>
    <p:extLst>
      <p:ext uri="{BB962C8B-B14F-4D97-AF65-F5344CB8AC3E}">
        <p14:creationId xmlns:p14="http://schemas.microsoft.com/office/powerpoint/2010/main" xmlns="" val="2345493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" name="Espaço Reservado para Número de Slide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48425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8B47C56-326F-4383-A6DC-C6140871DDD4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pt-BR"/>
          </a:p>
        </p:txBody>
      </p:sp>
      <p:sp>
        <p:nvSpPr>
          <p:cNvPr id="14" name="Espaço Reservado para Conteúdo 2"/>
          <p:cNvSpPr>
            <a:spLocks noGrp="1"/>
          </p:cNvSpPr>
          <p:nvPr>
            <p:ph idx="1"/>
          </p:nvPr>
        </p:nvSpPr>
        <p:spPr>
          <a:xfrm>
            <a:off x="2895600" y="1145381"/>
            <a:ext cx="6029325" cy="1138238"/>
          </a:xfrm>
        </p:spPr>
        <p:txBody>
          <a:bodyPr rtlCol="0">
            <a:no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pt-BR" sz="1800" dirty="0"/>
              <a:t>Tem desempenhado :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Tx/>
              <a:buChar char="-"/>
              <a:defRPr/>
            </a:pPr>
            <a:r>
              <a:rPr lang="pt-BR" sz="1800" dirty="0"/>
              <a:t>O Monitoramento da Rede Hidrológica Básica de Mato Grosso (instituída pela Resolução nº 34/2010 do CEHIDRO – MT);</a:t>
            </a:r>
          </a:p>
        </p:txBody>
      </p:sp>
      <p:pic>
        <p:nvPicPr>
          <p:cNvPr id="19" name="Picture 4" descr="D:\Meus Documentos - Sérgio\Minhas imagens\Trabalho - SEMAMT\Rio Juruena 2007\1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2451" y="2549526"/>
            <a:ext cx="2584450" cy="1938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" descr="D:\Meus Documentos - Sérgio\Minhas imagens\Trabalho - SEMAMT\Laboratório e Perícia 2008\Laboratório 2008\Laboratório 2008 0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9968" y="2452399"/>
            <a:ext cx="2411413" cy="321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7" descr="D:\Meus Documentos - Sérgio\Minhas imagens\Trabalho - SEMAMT\Laboratório SEMA Minhas Fotos\DSC017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14755" y="4630439"/>
            <a:ext cx="2270124" cy="1702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4"/>
          <p:cNvSpPr txBox="1"/>
          <p:nvPr/>
        </p:nvSpPr>
        <p:spPr>
          <a:xfrm>
            <a:off x="2844833" y="423331"/>
            <a:ext cx="6080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1873"/>
                </a:solidFill>
              </a:rPr>
              <a:t>A COORDENADORIA DE MONITORAMENTO AMBIENTAL</a:t>
            </a:r>
          </a:p>
        </p:txBody>
      </p:sp>
    </p:spTree>
    <p:extLst>
      <p:ext uri="{BB962C8B-B14F-4D97-AF65-F5344CB8AC3E}">
        <p14:creationId xmlns:p14="http://schemas.microsoft.com/office/powerpoint/2010/main" xmlns="" val="391801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5450" y="2150003"/>
            <a:ext cx="64103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A REDE HIDROLÓGICA BÁSICA</a:t>
            </a:r>
          </a:p>
        </p:txBody>
      </p:sp>
    </p:spTree>
    <p:extLst>
      <p:ext uri="{BB962C8B-B14F-4D97-AF65-F5344CB8AC3E}">
        <p14:creationId xmlns:p14="http://schemas.microsoft.com/office/powerpoint/2010/main" xmlns="" val="2468871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mplate - Apresentação Gov - 4-3-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44833" y="423331"/>
            <a:ext cx="6051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1873"/>
                </a:solidFill>
              </a:rPr>
              <a:t>REDE HIDROLÓGICA BÁSICA DE MATO GROSSO</a:t>
            </a:r>
          </a:p>
        </p:txBody>
      </p:sp>
      <p:sp>
        <p:nvSpPr>
          <p:cNvPr id="20" name="Espaço Reservado para Número de Slide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48425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8B47C56-326F-4383-A6DC-C6140871DDD4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pt-BR"/>
          </a:p>
        </p:txBody>
      </p:sp>
      <p:sp>
        <p:nvSpPr>
          <p:cNvPr id="8" name="Rectangle 3"/>
          <p:cNvSpPr txBox="1">
            <a:spLocks/>
          </p:cNvSpPr>
          <p:nvPr/>
        </p:nvSpPr>
        <p:spPr>
          <a:xfrm>
            <a:off x="3009900" y="1209676"/>
            <a:ext cx="5810250" cy="437197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pt-BR" sz="2400" dirty="0"/>
              <a:t> A Rede Hidrológica Básica foi concebida principalmente com o objetivo de consolidar uma rede de monitoramento estadual, pois antes o monitoramento era realizado por bacias e não abrangiam o estado como um todo;</a:t>
            </a:r>
          </a:p>
          <a:p>
            <a:pPr>
              <a:lnSpc>
                <a:spcPct val="90000"/>
              </a:lnSpc>
            </a:pPr>
            <a:endParaRPr lang="pt-BR" sz="2400" dirty="0"/>
          </a:p>
          <a:p>
            <a:pPr>
              <a:lnSpc>
                <a:spcPct val="90000"/>
              </a:lnSpc>
            </a:pPr>
            <a:r>
              <a:rPr lang="pt-BR" sz="2400" dirty="0"/>
              <a:t> A rede foi concebida seguindo os mesmos critérios estabelecidos anteriormente, mas buscando também uma integração com a rede de monitoramento de quantidade de água mantida pela ANA;</a:t>
            </a:r>
          </a:p>
          <a:p>
            <a:pPr>
              <a:lnSpc>
                <a:spcPct val="90000"/>
              </a:lnSpc>
            </a:pPr>
            <a:endParaRPr lang="pt-BR" sz="2400" dirty="0"/>
          </a:p>
          <a:p>
            <a:pPr>
              <a:lnSpc>
                <a:spcPct val="90000"/>
              </a:lnSpc>
            </a:pPr>
            <a:r>
              <a:rPr lang="pt-BR" sz="2400" dirty="0"/>
              <a:t>Atualmente a rede foi submetida a aprovação pelo CEHIDRO e está regulamentada pela Resolução n. 16/2008.</a:t>
            </a:r>
          </a:p>
        </p:txBody>
      </p:sp>
    </p:spTree>
    <p:extLst>
      <p:ext uri="{BB962C8B-B14F-4D97-AF65-F5344CB8AC3E}">
        <p14:creationId xmlns:p14="http://schemas.microsoft.com/office/powerpoint/2010/main" xmlns="" val="422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</TotalTime>
  <Words>5418</Words>
  <Application>Microsoft Office PowerPoint</Application>
  <PresentationFormat>Apresentação na tela (4:3)</PresentationFormat>
  <Paragraphs>1264</Paragraphs>
  <Slides>49</Slides>
  <Notes>48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5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</vt:vector>
  </TitlesOfParts>
  <Company>mercom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Alexandre  Arata</dc:creator>
  <cp:lastModifiedBy>1</cp:lastModifiedBy>
  <cp:revision>37</cp:revision>
  <dcterms:created xsi:type="dcterms:W3CDTF">2015-01-21T11:11:09Z</dcterms:created>
  <dcterms:modified xsi:type="dcterms:W3CDTF">2017-07-19T14:49:45Z</dcterms:modified>
</cp:coreProperties>
</file>